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ink/ink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5"/>
  </p:notesMasterIdLst>
  <p:handoutMasterIdLst>
    <p:handoutMasterId r:id="rId46"/>
  </p:handoutMasterIdLst>
  <p:sldIdLst>
    <p:sldId id="262" r:id="rId2"/>
    <p:sldId id="267" r:id="rId3"/>
    <p:sldId id="274" r:id="rId4"/>
    <p:sldId id="268" r:id="rId5"/>
    <p:sldId id="272" r:id="rId6"/>
    <p:sldId id="273" r:id="rId7"/>
    <p:sldId id="269" r:id="rId8"/>
    <p:sldId id="275" r:id="rId9"/>
    <p:sldId id="277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4" r:id="rId19"/>
    <p:sldId id="286" r:id="rId20"/>
    <p:sldId id="287" r:id="rId21"/>
    <p:sldId id="288" r:id="rId22"/>
    <p:sldId id="290" r:id="rId23"/>
    <p:sldId id="291" r:id="rId24"/>
    <p:sldId id="289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A02C"/>
    <a:srgbClr val="1F77B4"/>
    <a:srgbClr val="D62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94648" autoAdjust="0"/>
  </p:normalViewPr>
  <p:slideViewPr>
    <p:cSldViewPr snapToGrid="0" showGuides="1">
      <p:cViewPr>
        <p:scale>
          <a:sx n="116" d="100"/>
          <a:sy n="116" d="100"/>
        </p:scale>
        <p:origin x="672" y="20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4:01:0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3393 24575,'13'-1'0,"1"-1"0,2-2 0,0-2 0,0-1 0,1-1 0,-1-2 0,0-1 0,-2-1 0,-4-3 0,-3 0 0,-3-1 0,1-1 0,-1 1 0,-1-1 0,3 1 0,1-1 0,1 0 0,0-2 0,0 0 0,0-2 0,0-2 0,0 0 0,-1-3 0,0-2 0,1-2 0,0-5 0,2-2 0,-1-3 0,1-2 0,0-3 0,0-2 0,2-5 0,0-6 0,1-8 0,1-12 0,1-10 0,-1-10 0,-6 48 0,-1-1 0,0 1 0,-1 0 0,6-42 0,-3 8 0,-2 10 0,0 2 0,-2 1 0,2-3 0,-2-4 0,0-3 0,2-3 0,1-3 0,5-4 0,3-4 0,3-1 0,1 1 0,-1 0 0,-1 7 0,2 3 0,1 8 0,0 5 0,-1 4 0,0 4 0,0 5 0,0 5 0,-1 5 0,-3 9 0,-2 6 0,-1 6 0,-1 5 0,1 2 0,1 3 0,1 5 0,1 1 0,0 1 0,0 3 0,1 1 0,-1 2 0,1 3 0,-2 0 0,-2 2 0,-2 0 0,-2 0 0,-1 0 0,-1 0 0,-1 0 0,-1 0 0,1 0 0,-1 2 0,0 2 0,-1 3 0,1 4 0,-2 1 0,0 0 0,-1 2 0,1-2 0,0 1 0,0-1 0,1 0 0,0 1 0,-2-2 0,1 1 0,0-1 0,0 0 0,1 0 0,-2-1 0,0 1 0,0 1 0,0 1 0,2-1 0,-1 0 0,1 0 0,0-2 0,0 2 0,1 0 0,-1 1 0,2 1 0,-1 2 0,2 3 0,1 2 0,0 2 0,0 0 0,3 2 0,0 2 0,1 2 0,1 5 0,1 1 0,2 2 0,1 1 0,-3-2 0,-1-1 0,-1-1 0,-1 0 0,0 0 0,0 2 0,1 2 0,1 1 0,1 3 0,-1 4 0,0 3 0,0 2 0,0-1 0,-1-2 0,-1 1 0,0 0 0,-1 0 0,0 0 0,1 1 0,0-1 0,0-2 0,-1 0 0,0-3 0,-1 2 0,0 3 0,1 8 0,0 4 0,3 3 0,0-3 0,0-5 0,1 1 0,0-1 0,1-1 0,2-3 0,-3-4 0,2 3 0,1 6 0,1 6 0,3 6 0,-1-2 0,0-7 0,-1-9 0,0-10 0,-1-7 0,-1-4 0,1-2 0,-1-1 0,2-3 0,1-1 0,2-1 0,-1 0 0,1 0 0,0-3 0,0 0 0,0-2 0,0 0 0,-2-2 0,1-2 0,-2 0 0,1-3 0,0 2 0,0 0 0,-1-1 0,0 0 0,-3-3 0,0 2 0,1-1 0,-1 0 0,1 0 0,-1-2 0,0 0 0,1-2 0,-3 1 0,1-1 0,-1 1 0,1 1 0,1-1 0,0 1 0,1 0 0,1 2 0,6-1 0,2 2 0,3 0 0,-1-2 0,-1 0 0,-1-3 0,0-1 0,0 0 0,0 0 0,2 0 0,0-1 0,0 0 0,-1 1 0,0 1 0,0-3 0,-3 0 0,-3-2 0,-2 0 0,-3 0 0,1 0 0,-1 0 0,0 0 0,1 0 0,-1 0 0,1 0 0,-1 0 0,1-1 0,2-1 0,5-2 0,4-3 0,7-1 0,2-2 0,4-2 0,0-1 0,-2-2 0,-2-1 0,-8-3 0,-4-3 0,-6-1 0,-2-1 0,-2 2 0,0 0 0,-2 2 0,-2-1 0,2 1 0,-2 1 0,1 0 0,0 0 0,1-3 0,0 0 0,0-2 0,0 1 0,-2 0 0,0-1 0,-1-2 0,0-2 0,0-4 0,-1-2 0,0-2 0,0-3 0,1-4 0,-1-4 0,2-2 0,0 2 0,1 3 0,0 5 0,-1 6 0,0 1 0,0 2 0,1-2 0,1 0 0,2 0 0,1-2 0,2 0 0,0-3 0,1 1 0,-1-1 0,0 1 0,0-1 0,0 0 0,-1-1 0,-1-2 0,-2 3 0,-1 3 0,0 7 0,-1 6 0,1 0 0,0 2 0,1 0 0,2-2 0,1-1 0,0-2 0,2-2 0,1 2 0,0 2 0,-2 5 0,-1 3 0,-2 3 0,-2 3 0,-3 1 0,-2 3 0,-1 1 0,-2 0 0,-1 2 0,-1-3 0,-1-1 0,-2-2 0,0 0 0,0 2 0,1 1 0,2 2 0,5 2 0,4 0 0,5 0 0,5 0 0,2 0 0,6 0 0,2 1 0,3 3 0,2 4 0,3 5 0,-1 3 0,1 2 0,-2 1 0,-2 1 0,1 3 0,-1 3 0,-1 2 0,-5-2 0,-4 0 0,-6-3 0,-4-3 0,-3-2 0,-3-1 0,-2-1 0,3 1 0,2 4 0,3 6 0,5 7 0,5 5 0,4 3 0,3 2 0,0 0 0,-2 0 0,0-1 0,-3-5 0,-1-2 0,-1-2 0,0 1 0,-1 2 0,-1-1 0,0 3 0,1 2 0,-2 4 0,0 4 0,0 4 0,0 2 0,-2-3 0,-2-7 0,-1-10 0,-1-7 0,-1-4 0,-2-2 0,0-2 0,-1 1 0,2 0 0,0 3 0,1 4 0,4 1 0,2 3 0,2 0 0,1 0 0,-3-1 0,-1-2 0,1-1 0,-3-2 0,0-3 0,-2-2 0,0-5 0,-1-3 0,-1-2 0,0-3 0,-3 0 0,0-2 0,2-1 0,0-1 0,3 0 0,-1-1 0,3 0 0,2 1 0,3-2 0,2 0 0,0-2 0,1 0 0,-1 0 0,0 0 0,-2-1 0,-2-2 0,2-2 0,0-3 0,1-1 0,-1 0 0,-2 2 0,-4 1 0,-1 2 0,-1 1 0,3 2 0,0 1 0,2 0 0,0 0 0,-2 0 0,0 0 0,-3 0 0,1 0 0,-1-1 0,0-1 0,-1 0 0,-1 0 0,-1 1 0,0 1 0,0 0 0,-1 0 0,1-2 0,-1-1 0,0-1 0,-2 0 0,-1 0 0,1 0 0,0 0 0,1-1 0,-2 1 0,2-1 0,-2-1 0,-1 1 0,0-1 0,-1 2 0,1 0 0,2-2 0,0 1 0,2-1 0,-1-1 0,2 0 0,1-2 0,1 1 0,2-1 0,-1-2 0,1 0 0,-1-1 0,3-3 0,5-1 0,6-4 0,4-6 0,5-3 0,2-3 0,2-5 0,0-4 0,-3-4 0,-3-2 0,-3-1 0,-3-1 0,-5 3 0,-3 1 0,-3 5 0,-2 4 0,0 5 0,-1 6 0,-2 2 0,0 3 0,-1-2 0,2 1 0,1-1 0,2 3 0,0 0 0,2 2 0,2 0 0,-1 1 0,1 1 0,0 4 0,-1 4 0,3 0 0,3 1 0,4-3 0,7-4 0,6-4 0,5-3 0,2 1 0,-2 1 0,-5 4 0,-6 4 0,-6 4 0,-4 4 0,-2 0 0,0 2 0,-3 4 0,1 5 0,-2 4 0,1 4 0,2 1 0,-2-1 0,0-1 0,-2 1 0,0 0 0,-2 0 0,1 4 0,1 3 0,1 6 0,2 7 0,2 6 0,-1 7 0,2 0 0,-3 0 0,-4-6 0,-5-5 0,-4-2 0,-3-4 0,0 4 0,0 6 0,1 2 0,0 3 0,-1-3 0,1-7 0,-1-8 0,2-8 0,0-3 0,1-3 0,0 1 0,-1-2 0,1-1 0,0 0 0,3 1 0,1 1 0,1 1 0,-1-1 0,1 1 0,-2-3 0,0-2 0,-2-3 0,-2-3 0,0-1 0,-1-2 0,1 1 0,-5-3 0,2 4 0,-3-3 0,2 0 0,0 1 0,1 0 0,-4 0 0,2 2 0,-2-1 0,0 2 0,0-1 0,2 0 0,2 2 0,-2-4 0,1 2 0,-3-3 0,2 0 0,1 2 0,1 0 0,0 0 0,-1 3 0,-1-5 0,0 2 0,-3-2 0,1 1 0,0 1 0,0 3 0,0-3 0,1 3 0,1-3 0,0 3 0,-2-4 0,0 1 0,0-4 0,-1 1 0,1 1 0,-1 0 0,-1 1 0,0-1 0,-1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4:01:0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3393 24575,'13'-1'0,"1"-1"0,2-2 0,0-2 0,0-1 0,1-1 0,-1-2 0,0-1 0,-2-1 0,-4-3 0,-3 0 0,-3-1 0,1-1 0,-1 1 0,-1-1 0,3 1 0,1-1 0,1 0 0,0-2 0,0 0 0,0-2 0,0-2 0,0 0 0,-1-3 0,0-2 0,1-2 0,0-5 0,2-2 0,-1-3 0,1-2 0,0-3 0,0-2 0,2-5 0,0-6 0,1-8 0,1-12 0,1-10 0,-1-10 0,-6 48 0,-1-1 0,0 1 0,-1 0 0,6-42 0,-3 8 0,-2 10 0,0 2 0,-2 1 0,2-3 0,-2-4 0,0-3 0,2-3 0,1-3 0,5-4 0,3-4 0,3-1 0,1 1 0,-1 0 0,-1 7 0,2 3 0,1 8 0,0 5 0,-1 4 0,0 4 0,0 5 0,0 5 0,-1 5 0,-3 9 0,-2 6 0,-1 6 0,-1 5 0,1 2 0,1 3 0,1 5 0,1 1 0,0 1 0,0 3 0,1 1 0,-1 2 0,1 3 0,-2 0 0,-2 2 0,-2 0 0,-2 0 0,-1 0 0,-1 0 0,-1 0 0,-1 0 0,1 0 0,-1 2 0,0 2 0,-1 3 0,1 4 0,-2 1 0,0 0 0,-1 2 0,1-2 0,0 1 0,0-1 0,1 0 0,0 1 0,-2-2 0,1 1 0,0-1 0,0 0 0,1 0 0,-2-1 0,0 1 0,0 1 0,0 1 0,2-1 0,-1 0 0,1 0 0,0-2 0,0 2 0,1 0 0,-1 1 0,2 1 0,-1 2 0,2 3 0,1 2 0,0 2 0,0 0 0,3 2 0,0 2 0,1 2 0,1 5 0,1 1 0,2 2 0,1 1 0,-3-2 0,-1-1 0,-1-1 0,-1 0 0,0 0 0,0 2 0,1 2 0,1 1 0,1 3 0,-1 4 0,0 3 0,0 2 0,0-1 0,-1-2 0,-1 1 0,0 0 0,-1 0 0,0 0 0,1 1 0,0-1 0,0-2 0,-1 0 0,0-3 0,-1 2 0,0 3 0,1 8 0,0 4 0,3 3 0,0-3 0,0-5 0,1 1 0,0-1 0,1-1 0,2-3 0,-3-4 0,2 3 0,1 6 0,1 6 0,3 6 0,-1-2 0,0-7 0,-1-9 0,0-10 0,-1-7 0,-1-4 0,1-2 0,-1-1 0,2-3 0,1-1 0,2-1 0,-1 0 0,1 0 0,0-3 0,0 0 0,0-2 0,0 0 0,-2-2 0,1-2 0,-2 0 0,1-3 0,0 2 0,0 0 0,-1-1 0,0 0 0,-3-3 0,0 2 0,1-1 0,-1 0 0,1 0 0,-1-2 0,0 0 0,1-2 0,-3 1 0,1-1 0,-1 1 0,1 1 0,1-1 0,0 1 0,1 0 0,1 2 0,6-1 0,2 2 0,3 0 0,-1-2 0,-1 0 0,-1-3 0,0-1 0,0 0 0,0 0 0,2 0 0,0-1 0,0 0 0,-1 1 0,0 1 0,0-3 0,-3 0 0,-3-2 0,-2 0 0,-3 0 0,1 0 0,-1 0 0,0 0 0,1 0 0,-1 0 0,1 0 0,-1 0 0,1-1 0,2-1 0,5-2 0,4-3 0,7-1 0,2-2 0,4-2 0,0-1 0,-2-2 0,-2-1 0,-8-3 0,-4-3 0,-6-1 0,-2-1 0,-2 2 0,0 0 0,-2 2 0,-2-1 0,2 1 0,-2 1 0,1 0 0,0 0 0,1-3 0,0 0 0,0-2 0,0 1 0,-2 0 0,0-1 0,-1-2 0,0-2 0,0-4 0,-1-2 0,0-2 0,0-3 0,1-4 0,-1-4 0,2-2 0,0 2 0,1 3 0,0 5 0,-1 6 0,0 1 0,0 2 0,1-2 0,1 0 0,2 0 0,1-2 0,2 0 0,0-3 0,1 1 0,-1-1 0,0 1 0,0-1 0,0 0 0,-1-1 0,-1-2 0,-2 3 0,-1 3 0,0 7 0,-1 6 0,1 0 0,0 2 0,1 0 0,2-2 0,1-1 0,0-2 0,2-2 0,1 2 0,0 2 0,-2 5 0,-1 3 0,-2 3 0,-2 3 0,-3 1 0,-2 3 0,-1 1 0,-2 0 0,-1 2 0,-1-3 0,-1-1 0,-2-2 0,0 0 0,0 2 0,1 1 0,2 2 0,5 2 0,4 0 0,5 0 0,5 0 0,2 0 0,6 0 0,2 1 0,3 3 0,2 4 0,3 5 0,-1 3 0,1 2 0,-2 1 0,-2 1 0,1 3 0,-1 3 0,-1 2 0,-5-2 0,-4 0 0,-6-3 0,-4-3 0,-3-2 0,-3-1 0,-2-1 0,3 1 0,2 4 0,3 6 0,5 7 0,5 5 0,4 3 0,3 2 0,0 0 0,-2 0 0,0-1 0,-3-5 0,-1-2 0,-1-2 0,0 1 0,-1 2 0,-1-1 0,0 3 0,1 2 0,-2 4 0,0 4 0,0 4 0,0 2 0,-2-3 0,-2-7 0,-1-10 0,-1-7 0,-1-4 0,-2-2 0,0-2 0,-1 1 0,2 0 0,0 3 0,1 4 0,4 1 0,2 3 0,2 0 0,1 0 0,-3-1 0,-1-2 0,1-1 0,-3-2 0,0-3 0,-2-2 0,0-5 0,-1-3 0,-1-2 0,0-3 0,-3 0 0,0-2 0,2-1 0,0-1 0,3 0 0,-1-1 0,3 0 0,2 1 0,3-2 0,2 0 0,0-2 0,1 0 0,-1 0 0,0 0 0,-2-1 0,-2-2 0,2-2 0,0-3 0,1-1 0,-1 0 0,-2 2 0,-4 1 0,-1 2 0,-1 1 0,3 2 0,0 1 0,2 0 0,0 0 0,-2 0 0,0 0 0,-3 0 0,1 0 0,-1-1 0,0-1 0,-1 0 0,-1 0 0,-1 1 0,0 1 0,0 0 0,-1 0 0,1-2 0,-1-1 0,0-1 0,-2 0 0,-1 0 0,1 0 0,0 0 0,1-1 0,-2 1 0,2-1 0,-2-1 0,-1 1 0,0-1 0,-1 2 0,1 0 0,2-2 0,0 1 0,2-1 0,-1-1 0,2 0 0,1-2 0,1 1 0,2-1 0,-1-2 0,1 0 0,-1-1 0,3-3 0,5-1 0,6-4 0,4-6 0,5-3 0,2-3 0,2-5 0,0-4 0,-3-4 0,-3-2 0,-3-1 0,-3-1 0,-5 3 0,-3 1 0,-3 5 0,-2 4 0,0 5 0,-1 6 0,-2 2 0,0 3 0,-1-2 0,2 1 0,1-1 0,2 3 0,0 0 0,2 2 0,2 0 0,-1 1 0,1 1 0,0 4 0,-1 4 0,3 0 0,3 1 0,4-3 0,7-4 0,6-4 0,5-3 0,2 1 0,-2 1 0,-5 4 0,-6 4 0,-6 4 0,-4 4 0,-2 0 0,0 2 0,-3 4 0,1 5 0,-2 4 0,1 4 0,2 1 0,-2-1 0,0-1 0,-2 1 0,0 0 0,-2 0 0,1 4 0,1 3 0,1 6 0,2 7 0,2 6 0,-1 7 0,2 0 0,-3 0 0,-4-6 0,-5-5 0,-4-2 0,-3-4 0,0 4 0,0 6 0,1 2 0,0 3 0,-1-3 0,1-7 0,-1-8 0,2-8 0,0-3 0,1-3 0,0 1 0,-1-2 0,1-1 0,0 0 0,3 1 0,1 1 0,1 1 0,-1-1 0,1 1 0,-2-3 0,0-2 0,-2-3 0,-2-3 0,0-1 0,-1-2 0,1 1 0,-5-3 0,2 4 0,-3-3 0,2 0 0,0 1 0,1 0 0,-4 0 0,2 2 0,-2-1 0,0 2 0,0-1 0,2 0 0,2 2 0,-2-4 0,1 2 0,-3-3 0,2 0 0,1 2 0,1 0 0,0 0 0,-1 3 0,-1-5 0,0 2 0,-3-2 0,1 1 0,0 1 0,0 3 0,0-3 0,1 3 0,1-3 0,0 3 0,-2-4 0,0 1 0,0-4 0,-1 1 0,1 1 0,-1 0 0,-1 1 0,0-1 0,-1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9423 3355 24575,'0'-6'0,"0"-1"0,0 3 0,0-1 0,0 2 0,0-1 0,0 0 0,0 1 0,0-1 0,0 1 0,0-1 0,0 0 0,0 0 0,0 1 0,0-1 0,0 0 0,0 0 0,0 0 0,0-1 0,0 1 0,0-1 0,0 2 0,0-1 0,0-1 0,0 1 0,0-2 0,0-1 0,0 2 0,0-3 0,0 4 0,0-2 0,0 0 0,0-2 0,0 0 0,0 1 0,0 0 0,0-2 0,0 4 0,0-6 0,0 7 0,0-4 0,0 3 0,0-2 0,0-1 0,0 0 0,0 0 0,0-2 0,0 1 0,0-1 0,0 1 0,0 0 0,0 0 0,0 0 0,0 0 0,0-3 0,2 6 0,0-4 0,-1 5 0,1-1 0,-2-1 0,0 1 0,0 0 0,0-1 0,0 1 0,0-1 0,0 1 0,0 1 0,0-1 0,0 0 0,0 1 0,0 0 0,0-1 0,0 1 0,0 0 0,0-1 0,0 1 0,0 0 0,0 0 0,0 0 0,0 0 0,0 0 0,0-1 0,0 1 0,0-1 0,0 0 0,0 0 0,0 0 0,0 1 0,0-1 0,0 0 0,0-1 0,0 1 0,0-1 0,0 0 0,0 0 0,0 0 0,0-1 0,0-1 0,0 0 0,0-1 0,0 1 0,0-1 0,0-1 0,0 0 0,0 0 0,0 1 0,-2 0 0,0 0 0,0 0 0,0 1 0,1 0 0,-1 1 0,0 0 0,0-1 0,2 0 0,0-1 0,0 0 0,-1 1 0,0 0 0,-2 1 0,1-1 0,-1 0 0,0 0 0,1-1 0,0 1 0,1 0 0,-1 1 0,0 0 0,0-1 0,1 1 0,1-3 0,0 4 0,0-3 0,0 5 0,-1-2 0,-1 0 0,0-1 0,1 0 0,0-1 0,1 1 0,-2 0 0,0 0 0,-1 0 0,2-1 0,1-1 0,0-1 0,-2 1 0,0 0 0,-1 1 0,1-1 0,2 1 0,0 0 0,0-1 0,0 1 0,-2 0 0,0-1 0,0 1 0,0-1 0,1 1 0,-1 1 0,0-2 0,-2-1 0,1 0 0,1 1 0,-1 1 0,1 0 0,0 1 0,-1 1 0,0-2 0,1 0 0,0-1 0,0 0 0,0 1 0,0-1 0,0 1 0,2 0 0,0-1 0,0 1 0,0 0 0,0-2 0,0 0 0,0 0 0,0-1 0,-2 2 0,0-1 0,0 1 0,0 0 0,2 0 0,-1-1 0,-1 0 0,-1 1 0,0 1 0,1 0 0,0-1 0,-2 0 0,1 0 0,1 1 0,-1 0 0,1 0 0,0 0 0,0 0 0,-1 0 0,1-1 0,0 1 0,1 1 0,-1 0 0,0 1 0,0 0 0,-1-2 0,1 1 0,0 0 0,-2 0 0,1 1 0,1-1 0,-1 0 0,0-1 0,1 1 0,-1 0 0,-1 0 0,-1 1 0,-1-2 0,0 1 0,1 1 0,-2 0 0,2 0 0,-1 0 0,-1 0 0,1 1 0,-1-1 0,0 0 0,1-1 0,-1 0 0,0 1 0,1 1 0,-1 0 0,-1-1 0,0 0 0,-2 0 0,1-1 0,-2 1 0,2 0 0,0 0 0,0-1 0,2 1 0,-2 0 0,0 0 0,0 0 0,0 0 0,2 1 0,-1-1 0,0-1 0,0 2 0,0-1 0,1 0 0,-1 1 0,0-1 0,1 1 0,-2-1 0,0-1 0,0 1 0,-1 0 0,1 1 0,1-1 0,0 1 0,0-1 0,1 1 0,0-1 0,1 0 0,0 0 0,1 1 0,-1-1 0,0 0 0,1 0 0,0 1 0,0 1 0,-2 0 0,0-2 0,-1 1 0,1-1 0,1 1 0,-1 0 0,-1-1 0,1 1 0,0 0 0,1-1 0,-1 0 0,1-1 0,2 0 0,-1 2 0,0 1 0,0-1 0,-2 0 0,2 0 0,-1-2 0,1 2 0,0 1 0,2-1 0,-1 2 0,-1-1 0,1-1 0,0 0 0,0 0 0,-1 0 0,1 1 0,-1 0 0,-1 0 0,2 0 0,-1 0 0,1 1 0,0-1 0,-1 2 0,0-1 0,0 1 0,-1-2 0,0 1 0,1-2 0,-3 1 0,4 1 0,-3 0 0,3 2 0,0-1 0,-1-3 0,1 1 0,-1-2 0,1 4 0,-3-1 0,1 0 0,0 0 0,-2 0 0,3-1 0,-1 0 0,0 0 0,0 1 0,0-1 0,-1 0 0,0 1 0,1-1 0,-1 1 0,0 0 0,1 0 0,-2-1 0,1 1 0,0 0 0,1-2 0,-1 0 0,-1 0 0,-1 1 0,0-1 0,0 1 0,0 0 0,0-1 0,-1 0 0,1 0 0,-1-1 0,1 1 0,-1 1 0,2-1 0,-1 0 0,0 0 0,1-1 0,-1 0 0,-1 0 0,1 0 0,0 0 0,1-1 0,0 0 0,0 0 0,0 1 0,0-2 0,0 1 0,1 0 0,-2 0 0,1 1 0,0-1 0,-1 1 0,0 0 0,0-1 0,0 1 0,1-2 0,0-1 0,0 0 0,0 0 0,0-1 0,1 2 0,-1 0 0,0 1 0,0-1 0,-2 0 0,0 1 0,-1-1 0,0 0 0,2-1 0,-1 1 0,0 1 0,0 0 0,-1 0 0,2 0 0,-2 1 0,0 0 0,-2 1 0,-1-1 0,0 0 0,-2 0 0,-1 0 0,1-1 0,-1 0 0,1 0 0,-3 0 0,0 0 0,-1 0 0,2 1 0,1 0 0,1 1 0,-1-1 0,1-1 0,-3 1 0,-2-1 0,-1 1 0,-1-1 0,2-2 0,-1 0 0,-2 0 0,0-1 0,0 3 0,2-1 0,2-1 0,0 1 0,1 0 0,1 2 0,1 0 0,1 0 0,-1 1 0,1-2 0,-2 1 0,-1 1 0,0 1 0,-2 0 0,-2 1 0,0 0 0,-3-1 0,0-1 0,0 1 0,-1-1 0,0 2 0,1-1 0,0 0 0,0 3 0,2 0 0,2 2 0,4 0 0,1 0 0,2 0 0,1 0 0,0 0 0,-1 0 0,-1 0 0,1-1 0,1-1 0,-3 0 0,0 0 0,-3-1 0,0 1 0,-1 0 0,-2-2 0,-3 0 0,-3-3 0,-1 0 0,0 1 0,-2-1 0,0 0 0,-2-1 0,-1 0 0,3 1 0,3 1 0,2 0 0,0-1 0,0 0 0,3 1 0,3 2 0,0 1 0,2-1 0,-2 1 0,0-1 0,2 0 0,-2 0 0,2 1 0,-1 1 0,-1 0 0,-1 1 0,-2 1 0,-3 0 0,3 0 0,1 0 0,0 0 0,1 0 0,0 0 0,-1 0 0,-2 0 0,1 0 0,0 0 0,-1 0 0,0 0 0,-1 0 0,2 0 0,1 0 0,0 0 0,0 0 0,0 0 0,2 0 0,2 0 0,2 0 0,-2 0 0,0 0 0,-1 0 0,2 0 0,-1 0 0,0 0 0,0 0 0,0 0 0,1 0 0,-1 0 0,-3 0 0,-1 0 0,0 0 0,-1 0 0,2 0 0,0 0 0,2 0 0,-2 0 0,0 0 0,-2 0 0,-2 0 0,0 0 0,2 0 0,0 0 0,2 0 0,0 0 0,0 0 0,1 0 0,0 0 0,2 0 0,2 0 0,1 0 0,-3 0 0,-3 0 0,-2 2 0,-3 1 0,0 1 0,-1 0 0,0-1 0,-1 1 0,-1-2 0,1 0 0,1-2 0,1 0 0,2 0 0,1 0 0,1 0 0,3 0 0,-1 0 0,2 0 0,0 0 0,-1 0 0,1 0 0,-1 0 0,0 0 0,0 0 0,1 0 0,1 0 0,1 0 0,0 0 0,-1 0 0,-3 0 0,-2 0 0,-3 0 0,0 0 0,-3 0 0,-1 0 0,1 0 0,0 0 0,-1 0 0,-1-1 0,-1-1 0,0 0 0,2 0 0,0 1 0,0-1 0,2 0 0,0 0 0,1 0 0,1 2 0,-1-1 0,0-1 0,-1 0 0,1 0 0,-1 1 0,1 1 0,-1 0 0,1-2 0,0 0 0,0 0 0,1 0 0,-1 2 0,0 0 0,0 0 0,-1 0 0,0 0 0,-1 0 0,-1 0 0,4 0 0,0 0 0,2 0 0,1 0 0,-1 0 0,3 0 0,2 0 0,0 0 0,0 0 0,-1 0 0,1 2 0,2 0 0,1 1 0,-1 1 0,1 0 0,-3 2 0,-1 0 0,1 0 0,-1 1 0,1 1 0,0 1 0,0 0 0,2 0 0,-2 1 0,0 1 0,-2-1 0,-3 2 0,0 0 0,-1 1 0,1 0 0,3-1 0,0 1 0,0-2 0,0 0 0,0 0 0,-1 0 0,1 2 0,0-1 0,-1-1 0,3 0 0,-1-2 0,2 0 0,-3 0 0,0 0 0,-2 0 0,2 0 0,-1 0 0,-2 1 0,2 1 0,-2 0 0,3 0 0,0-1 0,-2 1 0,0 2 0,-3 2 0,-2 2 0,-4 1 0,0-1 0,-1 1 0,1 0 0,3 0 0,1-1 0,1-2 0,4 0 0,-1-2 0,3 0 0,2-1 0,-2 0 0,2 0 0,-3-1 0,1 2 0,2 1 0,-2 0 0,2 1 0,0-1 0,0 1 0,2 0 0,0 1 0,0 0 0,0-2 0,0 0 0,1 1 0,-2 1 0,-2 1 0,-1 0 0,-2 0 0,2 2 0,-3 2 0,-1 3 0,-1 2 0,0-1 0,-1 0 0,1 0 0,2-3 0,2 0 0,2-1 0,1 0 0,-1 0 0,-2 4 0,1-1 0,-1 1 0,1-2 0,1-3 0,1 1 0,0-1 0,-2 0 0,-2-1 0,-1 1 0,1-1 0,1 0 0,1-1 0,3-1 0,1-1 0,1 1 0,-3-1 0,0 1 0,-1 0 0,3 0 0,3-1 0,1 0 0,1 1 0,-3-1 0,2 1 0,-1-2 0,0-1 0,-1 0 0,-2 0 0,1 3 0,1-1 0,1 1 0,0-1 0,1 1 0,0-2 0,1-1 0,-1 0 0,0 0 0,-1 2 0,1 1 0,2-1 0,-1-1 0,2-1 0,0 1 0,-2-1 0,2 3 0,-1-1 0,0-1 0,1-1 0,-1 0 0,0 1 0,-1 0 0,2 0 0,1-2 0,1 0 0,0 0 0,0 1 0,1-1 0,-2 1 0,1-1 0,0 0 0,-1 1 0,0 1 0,2 1 0,-1 0 0,1-1 0,0-1 0,-1 0 0,1 1 0,1 2 0,0-1 0,1 1 0,-1-1 0,1 3 0,-2 0 0,1 0 0,0 0 0,0-3 0,2 1 0,0-1 0,2 0 0,-2 1 0,1-1 0,-1-1 0,0-1 0,1 0 0,2-1 0,1 1 0,0 0 0,-2 1 0,0-1 0,-1 0 0,1-3 0,2-1 0,0 0 0,0-1 0,0-1 0,0 0 0,0-1 0,0-1 0,0-1 0,0 1 0,0-1 0,0 0 0,0 0 0,0 1 0,0-1 0,1 1 0,0-2 0,1 2 0,0-1 0,0 0 0,-2 0 0,0-1 0,3 0 0,-2 0 0,3-1 0,-3-1 0,1 0 0,0 0 0,2 0 0,-1 0 0,1-1 0,0-1 0,0 0 0,0 0 0,1 0 0,-1 0 0,2 0 0,-1 0 0,-1 0 0,1 0 0,0 0 0,-1-1 0,2-4 0,-1-1 0,0-1 0,0-1 0,3-1 0,-4 3 0,3-2 0,-4 4 0,1-4 0,0 4 0,1-3 0,-1 4 0,0-2 0,0 1 0,0-1 0,0 1 0,0 1 0,-2 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0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2980 24575,'0'-9'0,"0"2"0,0 2 0,0 1 0,0 0 0,0 0 0,0 0 0,0-1 0,0 0 0,0 1 0,0-1 0,0 1 0,0-1 0,0-1 0,1 1 0,1-2 0,0 2 0,1-1 0,0 2 0,1-2 0,0 1 0,-1-1 0,0 1 0,1-1 0,-1 0 0,1-1 0,2 2 0,0-1 0,2-2 0,-2-1 0,0-1 0,0 0 0,0 2 0,1-1 0,0 0 0,1 0 0,0-2 0,1 1 0,1-1 0,0 1 0,0 0 0,0-1 0,0 1 0,-1-1 0,1 1 0,-1 0 0,0 0 0,0 1 0,1-1 0,-2 1 0,1 0 0,-1 1 0,-1-1 0,-1 2 0,0-1 0,0 1 0,-1 1 0,1 0 0,-1-1 0,0 0 0,0 0 0,0 0 0,0 1 0,2 0 0,0 0 0,-1 0 0,0 0 0,-2-1 0,-1 2 0,1 0 0,-2 0 0,2 0 0,-1 1 0,0 0 0,1-1 0,0 0 0,0-1 0,0 1 0,0 0 0,-1 0 0,2 0 0,0-1 0,0 2 0,0-2 0,1 2 0,0-1 0,-1-1 0,1 0 0,0-2 0,2 0 0,2 0 0,0-1 0,-1 1 0,0 1 0,-2 0 0,-1 0 0,0-1 0,-1 0 0,2 0 0,-1 0 0,2 0 0,-2 0 0,0 0 0,-1-1 0,1 0 0,1-1 0,-1 1 0,1-1 0,-2 0 0,2 0 0,0 1 0,1-1 0,1 0 0,-1 0 0,1 0 0,-1 0 0,1-2 0,1-2 0,0 0 0,0-2 0,2-1 0,-1 0 0,1 2 0,3 1 0,-3 0 0,3-1 0,-3-2 0,1 1 0,0 0 0,0 2 0,1-1 0,0 1 0,2-2 0,0 0 0,1 0 0,-2 1 0,0 1 0,-1-1 0,0 0 0,2 0 0,-2 1 0,0-1 0,-1 2 0,-1-1 0,1-1 0,-1 2 0,0-1 0,0-1 0,0 1 0,-1 0 0,-1 0 0,0 1 0,-1 0 0,-1-1 0,0 0 0,2-1 0,1 0 0,1 0 0,0-2 0,1-5 0,2-3 0,2-2 0,0-2 0,0 3 0,0 2 0,0 2 0,0 3 0,0 0 0,0 1 0,-2 1 0,0 0 0,-1 1 0,-1 0 0,0-1 0,1 1 0,1 1 0,0 0 0,-1 3 0,-2 1 0,-1 0 0,-1 2 0,-1-1 0,0 1 0,1 0 0,-1 0 0,0 1 0,0 0 0,-3 1 0,1 1 0,0 0 0,1 0 0,0 0 0,-1-1 0,0 1 0,-1-1 0,1 0 0,0 0 0,0 1 0,1 0 0,1-2 0,0 0 0,-1-1 0,-1 1 0,1 0 0,0 0 0,0 1 0,0 0 0,-3 0 0,1 1 0,1 1 0,-1 1 0,1 0 0,-1-1 0,0-3 0,-1 3 0,0-1 0,-2 2 0,2 0 0,0-2 0,-1 2 0,1 0 0,-1-2 0,2 1 0,-1-2 0,-1 1 0,0 0 0,0 0 0,0 1 0,0 1 0,-1 1 0,0-2 0,1 0 0,0 1 0,0-2 0,-1 1 0,1 1 0,0-1 0,0 1 0,0 0 0,0 1 0,0 0 0,0 0 0,1-2 0,0 1 0,-1-2 0,1 2 0,0 0 0,0 0 0,2 0 0,-1-1 0,0 0 0,0 0 0,1-1 0,-2 2 0,1-1 0,-1-1 0,2 1 0,-1 0 0,1 0 0,-1 1 0,-1 0 0,1 2 0,-2-1 0,1-1 0,-2 0 0,2-3 0,-2 4 0,1-2 0,0 3 0,1-2 0,-1-1 0,1 1 0,-1-1 0,1 1 0,-1 0 0,-1 0 0,1 1 0,-2 0 0,1-2 0,0 0 0,1 0 0,0-1 0,0 1 0,1 1 0,1-1 0,0 0 0,0-1 0,0 1 0,-2-1 0,0 0 0,2 1 0,0 1 0,2 0 0,-1 0 0,-1 0 0,1-1 0,0 1 0,1 0 0,2 0 0,1-1 0,1-1 0,0 0 0,0-1 0,0 2 0,-1 0 0,0-1 0,0 1 0,-2 0 0,0 1 0,-1 0 0,-1-1 0,0-1 0,0 2 0,1 0 0,-1 0 0,0 0 0,0-1 0,-1 1 0,0-1 0,0 1 0,0 0 0,2 0 0,1 0 0,0 1 0,-1-1 0,0 0 0,-2-1 0,1 1 0,-1 1 0,0 0 0,1 1 0,-2 0 0,-1-1 0,0 1 0,1 0 0,0 1 0,1-3 0,-2 3 0,0-2 0,-1 3 0,1-2 0,-1 0 0,1 0 0,0 0 0,0 0 0,1 0 0,-2-1 0,2-1 0,-1 2 0,1 0 0,-2 1 0,1-1 0,-1 0 0,1-1 0,-2 1 0,2 0 0,0 0 0,0 1 0,2 0 0,-2 0 0,0-2 0,0 1 0,0 1 0,-1-1 0,2 0 0,-1 0 0,1-1 0,1 1 0,-2 0 0,1 0 0,0 2 0,-2 0 0,1-1 0,-2-1 0,1-1 0,0 1 0,0 2 0,1-4 0,-1 3 0,1-2 0,-1 3 0,1-1 0,-2-1 0,1 0 0,-1 0 0,1 1 0,3 1 0,-2 0 0,1 0 0,-1-4 0,-1 3 0,0-2 0,1 3 0,1 0 0,-1-1 0,3-2 0,-3 1 0,2 0 0,-3 2 0,2-1 0,-1-1 0,1 0 0,-1 0 0,1 1 0,1-1 0,0 0 0,0-1 0,1 0 0,-1 1 0,0-1 0,0 1 0,0 0 0,1 0 0,-1-1 0,1 1 0,0 0 0,-1-2 0,0 2 0,2 0 0,0 0 0,0 1 0,1-1 0,-1-1 0,-2 0 0,0 1 0,1 0 0,-1 0 0,1 2 0,0-2 0,-1 0 0,0 0 0,1 1 0,0 0 0,1 1 0,1 0 0,1-1 0,-1-1 0,-1 0 0,0 0 0,0 2 0,-2-2 0,1 0 0,-1 0 0,0 0 0,0 2 0,-1 0 0,1 0 0,0 0 0,-1-2 0,0 0 0,-2 0 0,0 0 0,1 2 0,-1 0 0,1 0 0,0 0 0,0-1 0,0-1 0,1-1 0,1 2 0,1 1 0,0 0 0,0 0 0,-2 0 0,0 0 0,-1 0 0,-1 0 0,1-2 0,0 0 0,1-1 0,0 2 0,1 1 0,-1 0 0,1 0 0,2 0 0,-2 0 0,3 0 0,-4 0 0,5-4 0,-5 3 0,3-2 0,-4 3 0,1 0 0,0-1 0,0-1 0,1 0 0,-1 0 0,0 1 0,0 1 0,0 0 0,0-4 0,-1 4 0,0-5 0,1 2 0,-1 1 0,1 0 0,-2 2 0,1 0 0,0 0 0,0-1 0,-2-1 0,1 0 0,0-2 0,0 2 0,2 0 0,0 0 0,0 1 0,0-1 0,1 0 0,1 0 0,-1 1 0,1 0 0,0-1 0,0 0 0,-1 0 0,-1 1 0,0 1 0,-1 0 0,0 0 0,0 0 0,2 0 0,0 0 0,1 0 0,-2 0 0,-1 2 0,-3 0 0,-2 0 0,-1-1 0,0-2 0,2-1 0,2 0 0,2 0 0,0 2 0,0 0 0,1 0 0,-1 0 0,-1 0 0,2 0 0,-1 0 0,1 0 0,-1 0 0,-1 0 0,1 0 0,-1 0 0,0 0 0,0 0 0,1 0 0,0 0 0,-1 0 0,1 0 0,1 0 0,0 0 0,0 0 0,-1 0 0,1 0 0,0 0 0,1 0 0,0 0 0,-1 0 0,1 0 0,-1 0 0,2-4 0,0-1 0,0 0 0,1 1 0,-1 4 0,1 0 0,0 0 0,0 0 0,1 0 0,1 0 0,1 0 0,0 0 0,0 0 0,0-1 0,-1-2 0,0 1 0,0 0 0,-1 2 0,-1-1 0,1-1 0,-2 0 0,0 0 0,-1 2 0,1 0 0,0 0 0,0 0 0,0 0 0,0 0 0,0 0 0,1 0 0,1 0 0,0 0 0,0 0 0,-1 0 0,-1 0 0,-1 0 0,0 0 0,0 0 0,0 0 0,0 0 0,0 0 0,-1 0 0,-1 0 0,0 0 0,1 0 0,-1 0 0,1 0 0,0 0 0,-1 0 0,0 0 0,1 0 0,-1 0 0,1 0 0,-1 0 0,0 0 0,0 0 0,1 0 0,0-1 0,-1-1 0,2-1 0,-1 2 0,1 0 0,0 1 0,0 0 0,1-1 0,-1-1 0,1 0 0,0 0 0,0 2 0,0 0 0,1 0 0,0 0 0,1 0 0,1 0 0,-1-1 0,1-2 0,-1 1 0,1 0 0,0 1 0,2 1 0,1 0 0,-1 0 0,1 0 0,0 0 0,0 0 0,0 0 0,-1 0 0,-1 0 0,0 0 0,-1 0 0,-1 0 0,-1 0 0,-3 0 0,1 0 0,-1 0 0,1 0 0,0 0 0,0 0 0,1 0 0,-1 0 0,0 0 0,0 0 0,-1 0 0,0 0 0,0 0 0,-1 0 0,-1 0 0,1 0 0,1 0 0,0 0 0,1 0 0,-1 0 0,1 0 0,0 0 0,0 0 0,1 0 0,-1 0 0,0 0 0,0 0 0,0 0 0,-1 0 0,2 0 0,-1 0 0,2 0 0,-1 0 0,0 0 0,-1 0 0,0 0 0,0 0 0,0 0 0,-1 0 0,0 0 0,2 0 0,-1 0 0,1 0 0,0 0 0,0 0 0,0 0 0,0 0 0,-1 0 0,1 0 0,1 0 0,1 0 0,0 0 0,-1 0 0,0 0 0,0 0 0,0 0 0,0 0 0,1 0 0,1 0 0,0 0 0,-1 0 0,1 0 0,-2 0 0,1 0 0,2 0 0,-1 0 0,0 0 0,1 0 0,-2 0 0,0 0 0,0 0 0,1 0 0,0 0 0,0 0 0,0 0 0,1 0 0,-1 0 0,0 0 0,1 0 0,-1 0 0,1 0 0,1 0 0,0 0 0,1 0 0,0 0 0,-1 0 0,-1 0 0,1 0 0,-2 0 0,1 0 0,-1 0 0,0 0 0,0 0 0,-1 0 0,1 0 0,0 0 0,0 0 0,0 0 0,0 0 0,-2 0 0,2 0 0,-1 0 0,0 0 0,1 0 0,-1 0 0,1 0 0,1 0 0,-1 0 0,1 0 0,-2 0 0,2 0 0,-1 0 0,2 0 0,0 0 0,-1 0 0,1 0 0,0 0 0,0 0 0,-1 0 0,0 0 0,-2 0 0,0 0 0,0 0 0,1 0 0,0 0 0,0 0 0,1 0 0,-1 0 0,2 0 0,1 0 0,-2 0 0,0 0 0,0 0 0,1 0 0,2 0 0,1 0 0,0 0 0,-1 0 0,0 0 0,0 0 0,-1 0 0,-1 0 0,-1 0 0,0 0 0,0 0 0,1 0 0,1 0 0,-1 0 0,0 0 0,0 0 0,0 0 0,1 0 0,-1 0 0,1 0 0,0 0 0,-2 0 0,0 0 0,-1 0 0,0 0 0,0 0 0,1 0 0,-1 0 0,1 0 0,0 0 0,0 0 0,1 0 0,2 0 0,-1 0 0,2 0 0,-1 0 0,-2 0 0,2 0 0,-2 0 0,1 0 0,0 0 0,-3 0 0,0 0 0,-2 0 0,1 0 0,0 0 0,2 0 0,1 0 0,-1 0 0,1 0 0,0 0 0,1 0 0,-1 0 0,0 0 0,0 0 0,0 0 0,0 0 0,-1 0 0,1 0 0,0 0 0,1 0 0,-1 0 0,1 0 0,-1 0 0,-2 0 0,1 0 0,-1 0 0,0 0 0,1 0 0,-1 0 0,0 0 0,-1 0 0,1 0 0,-1 0 0,0 0 0,0 0 0,0 0 0,0 0 0,1 0 0,0 0 0,-1 0 0,1 0 0,-1 0 0,0 0 0,2 0 0,-2 2 0,3 0 0,-1 1 0,0-2 0,1 1 0,-1 0 0,1 1 0,-1-2 0,1-1 0,2 0 0,-1 0 0,1 0 0,0 0 0,1 2 0,1 0 0,-1 0 0,-1 0 0,0-2 0,1 0 0,2 0 0,-1 2 0,0 0 0,-2 0 0,0 0 0,-2-2 0,0 0 0,0 0 0,-1 0 0,1 0 0,0 2 0,1 0 0,-1 1 0,0-2 0,-1 1 0,-1 0 0,0 0 0,0 0 0,0 0 0,1 0 0,-1 1 0,1 0 0,0 1 0,1 0 0,2 0 0,1 0 0,1 0 0,-2 0 0,0 0 0,-2 0 0,1 0 0,1 0 0,1 0 0,1 1 0,-2-1 0,0 2 0,1-2 0,0-1 0,0 1 0,-1 0 0,0 0 0,-2 0 0,2 0 0,0 1 0,0 1 0,0-2 0,-2 2 0,-1-2 0,1 0 0,-1 1 0,1 1 0,1-1 0,0 1 0,-1-1 0,0 0 0,1 0 0,0 1 0,1-1 0,-2 0 0,-1 0 0,0 1 0,0-1 0,0 1 0,-1-1 0,0 1 0,-2 1 0,0-2 0,1 2 0,0 1 0,0 0 0,1 0 0,0 1 0,1 0 0,1 1 0,-2 0 0,2 0 0,1 1 0,0-1 0,1 3 0,0-1 0,1 1 0,1 0 0,2-2 0,1 2 0,0-3 0,0 0 0,-2 0 0,-1 0 0,0-1 0,-1-1 0,-1 1 0,-2-2 0,0 4 0,1 0 0,0 0 0,1 0 0,2 0 0,-2 1 0,1 0 0,-1 0 0,-1 1 0,1-1 0,0 1 0,-2-1 0,2 0 0,-2-1 0,0-1 0,-2 0 0,-1 0 0,-1 0 0,0 1 0,1 0 0,-2 1 0,0 0 0,-1 0 0,1 0 0,1 1 0,1 0 0,-1 1 0,0-1 0,1 1 0,-2-2 0,0-3 0,0 0 0,0-2 0,1 1 0,-2 1 0,0 0 0,0 1 0,0 0 0,0 0 0,1-1 0,-1 0 0,1-1 0,0 1 0,0 0 0,2-1 0,1 0 0,-1 1 0,2 0 0,-1 0 0,0 1 0,1 0 0,-1-2 0,-2 1 0,1 1 0,0-1 0,0 2 0,3-1 0,-2-1 0,1 2 0,-1-2 0,1 1 0,1 1 0,1 0 0,1 1 0,0 2 0,1-1 0,1 1 0,-1 0 0,-1 0 0,-1 0 0,0-1 0,0-1 0,-1 2 0,0 1 0,0 1 0,0-2 0,0 1 0,1-1 0,-2 1 0,1 1 0,-1 1 0,0-1 0,1 0 0,-1 1 0,0-1 0,-2 1 0,0-1 0,-1 1 0,-1-1 0,1 1 0,0-1 0,0 2 0,0 1 0,1 0 0,1 1 0,0 0 0,2 3 0,2 4 0,2 2 0,2 6 0,0-1 0,0 2 0,0 3 0,1-1 0,-1-1 0,0 0 0,-1-6 0,-1 0 0,-2-2 0,-3-4 0,-3-1 0,-1-3 0,-1-2 0,-2 0 0,0-2 0,0 2 0,-2 0 0,1 0 0,0-2 0,-1-1 0,-1 1 0,-1 2 0,2 0 0,0 0 0,1 2 0,-2-1 0,1 1 0,0 3 0,2-1 0,0 1 0,-2 0 0,0-2 0,0-1 0,0 1 0,0 1 0,2 1 0,-2-1 0,1-2 0,1-1 0,-2-2 0,2-2 0,-2 1 0,1-1 0,0 1 0,-1 0 0,1 2 0,1 0 0,-1 0 0,1-1 0,1-2 0,-1 1 0,1-1 0,-1 0 0,0 1 0,1-3 0,0 1 0,1-1 0,0 1 0,-2 1 0,1-2 0,0-1 0,-2 0 0,1-2 0,-1 0 0,1 0 0,0 2 0,0 1 0,-1-1 0,1 1 0,-2 0 0,2-1 0,-2 2 0,0-1 0,2 0 0,-1 3 0,2-1 0,0-1 0,-1-1 0,-1-1 0,0-1 0,-1 0 0,2-1 0,-1-1 0,-1 1 0,2-4 0,-2 2 0,0-4 0,-1 1 0,0-1 0,-1-1 0,1-2 0,1 0 0,0-1 0,-1 1 0,0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9423 3355 24575,'0'-6'0,"0"-1"0,0 3 0,0-1 0,0 2 0,0-1 0,0 0 0,0 1 0,0-1 0,0 1 0,0-1 0,0 0 0,0 0 0,0 1 0,0-1 0,0 0 0,0 0 0,0 0 0,0-1 0,0 1 0,0-1 0,0 2 0,0-1 0,0-1 0,0 1 0,0-2 0,0-1 0,0 2 0,0-3 0,0 4 0,0-2 0,0 0 0,0-2 0,0 0 0,0 1 0,0 0 0,0-2 0,0 4 0,0-6 0,0 7 0,0-4 0,0 3 0,0-2 0,0-1 0,0 0 0,0 0 0,0-2 0,0 1 0,0-1 0,0 1 0,0 0 0,0 0 0,0 0 0,0 0 0,0-3 0,2 6 0,0-4 0,-1 5 0,1-1 0,-2-1 0,0 1 0,0 0 0,0-1 0,0 1 0,0-1 0,0 1 0,0 1 0,0-1 0,0 0 0,0 1 0,0 0 0,0-1 0,0 1 0,0 0 0,0-1 0,0 1 0,0 0 0,0 0 0,0 0 0,0 0 0,0 0 0,0-1 0,0 1 0,0-1 0,0 0 0,0 0 0,0 0 0,0 1 0,0-1 0,0 0 0,0-1 0,0 1 0,0-1 0,0 0 0,0 0 0,0 0 0,0-1 0,0-1 0,0 0 0,0-1 0,0 1 0,0-1 0,0-1 0,0 0 0,0 0 0,0 1 0,-2 0 0,0 0 0,0 0 0,0 1 0,1 0 0,-1 1 0,0 0 0,0-1 0,2 0 0,0-1 0,0 0 0,-1 1 0,0 0 0,-2 1 0,1-1 0,-1 0 0,0 0 0,1-1 0,0 1 0,1 0 0,-1 1 0,0 0 0,0-1 0,1 1 0,1-3 0,0 4 0,0-3 0,0 5 0,-1-2 0,-1 0 0,0-1 0,1 0 0,0-1 0,1 1 0,-2 0 0,0 0 0,-1 0 0,2-1 0,1-1 0,0-1 0,-2 1 0,0 0 0,-1 1 0,1-1 0,2 1 0,0 0 0,0-1 0,0 1 0,-2 0 0,0-1 0,0 1 0,0-1 0,1 1 0,-1 1 0,0-2 0,-2-1 0,1 0 0,1 1 0,-1 1 0,1 0 0,0 1 0,-1 1 0,0-2 0,1 0 0,0-1 0,0 0 0,0 1 0,0-1 0,0 1 0,2 0 0,0-1 0,0 1 0,0 0 0,0-2 0,0 0 0,0 0 0,0-1 0,-2 2 0,0-1 0,0 1 0,0 0 0,2 0 0,-1-1 0,-1 0 0,-1 1 0,0 1 0,1 0 0,0-1 0,-2 0 0,1 0 0,1 1 0,-1 0 0,1 0 0,0 0 0,0 0 0,-1 0 0,1-1 0,0 1 0,1 1 0,-1 0 0,0 1 0,0 0 0,-1-2 0,1 1 0,0 0 0,-2 0 0,1 1 0,1-1 0,-1 0 0,0-1 0,1 1 0,-1 0 0,-1 0 0,-1 1 0,-1-2 0,0 1 0,1 1 0,-2 0 0,2 0 0,-1 0 0,-1 0 0,1 1 0,-1-1 0,0 0 0,1-1 0,-1 0 0,0 1 0,1 1 0,-1 0 0,-1-1 0,0 0 0,-2 0 0,1-1 0,-2 1 0,2 0 0,0 0 0,0-1 0,2 1 0,-2 0 0,0 0 0,0 0 0,0 0 0,2 1 0,-1-1 0,0-1 0,0 2 0,0-1 0,1 0 0,-1 1 0,0-1 0,1 1 0,-2-1 0,0-1 0,0 1 0,-1 0 0,1 1 0,1-1 0,0 1 0,0-1 0,1 1 0,0-1 0,1 0 0,0 0 0,1 1 0,-1-1 0,0 0 0,1 0 0,0 1 0,0 1 0,-2 0 0,0-2 0,-1 1 0,1-1 0,1 1 0,-1 0 0,-1-1 0,1 1 0,0 0 0,1-1 0,-1 0 0,1-1 0,2 0 0,-1 2 0,0 1 0,0-1 0,-2 0 0,2 0 0,-1-2 0,1 2 0,0 1 0,2-1 0,-1 2 0,-1-1 0,1-1 0,0 0 0,0 0 0,-1 0 0,1 1 0,-1 0 0,-1 0 0,2 0 0,-1 0 0,1 1 0,0-1 0,-1 2 0,0-1 0,0 1 0,-1-2 0,0 1 0,1-2 0,-3 1 0,4 1 0,-3 0 0,3 2 0,0-1 0,-1-3 0,1 1 0,-1-2 0,1 4 0,-3-1 0,1 0 0,0 0 0,-2 0 0,3-1 0,-1 0 0,0 0 0,0 1 0,0-1 0,-1 0 0,0 1 0,1-1 0,-1 1 0,0 0 0,1 0 0,-2-1 0,1 1 0,0 0 0,1-2 0,-1 0 0,-1 0 0,-1 1 0,0-1 0,0 1 0,0 0 0,0-1 0,-1 0 0,1 0 0,-1-1 0,1 1 0,-1 1 0,2-1 0,-1 0 0,0 0 0,1-1 0,-1 0 0,-1 0 0,1 0 0,0 0 0,1-1 0,0 0 0,0 0 0,0 1 0,0-2 0,0 1 0,1 0 0,-2 0 0,1 1 0,0-1 0,-1 1 0,0 0 0,0-1 0,0 1 0,1-2 0,0-1 0,0 0 0,0 0 0,0-1 0,1 2 0,-1 0 0,0 1 0,0-1 0,-2 0 0,0 1 0,-1-1 0,0 0 0,2-1 0,-1 1 0,0 1 0,0 0 0,-1 0 0,2 0 0,-2 1 0,0 0 0,-2 1 0,-1-1 0,0 0 0,-2 0 0,-1 0 0,1-1 0,-1 0 0,1 0 0,-3 0 0,0 0 0,-1 0 0,2 1 0,1 0 0,1 1 0,-1-1 0,1-1 0,-3 1 0,-2-1 0,-1 1 0,-1-1 0,2-2 0,-1 0 0,-2 0 0,0-1 0,0 3 0,2-1 0,2-1 0,0 1 0,1 0 0,1 2 0,1 0 0,1 0 0,-1 1 0,1-2 0,-2 1 0,-1 1 0,0 1 0,-2 0 0,-2 1 0,0 0 0,-3-1 0,0-1 0,0 1 0,-1-1 0,0 2 0,1-1 0,0 0 0,0 3 0,2 0 0,2 2 0,4 0 0,1 0 0,2 0 0,1 0 0,0 0 0,-1 0 0,-1 0 0,1-1 0,1-1 0,-3 0 0,0 0 0,-3-1 0,0 1 0,-1 0 0,-2-2 0,-3 0 0,-3-3 0,-1 0 0,0 1 0,-2-1 0,0 0 0,-2-1 0,-1 0 0,3 1 0,3 1 0,2 0 0,0-1 0,0 0 0,3 1 0,3 2 0,0 1 0,2-1 0,-2 1 0,0-1 0,2 0 0,-2 0 0,2 1 0,-1 1 0,-1 0 0,-1 1 0,-2 1 0,-3 0 0,3 0 0,1 0 0,0 0 0,1 0 0,0 0 0,-1 0 0,-2 0 0,1 0 0,0 0 0,-1 0 0,0 0 0,-1 0 0,2 0 0,1 0 0,0 0 0,0 0 0,0 0 0,2 0 0,2 0 0,2 0 0,-2 0 0,0 0 0,-1 0 0,2 0 0,-1 0 0,0 0 0,0 0 0,0 0 0,1 0 0,-1 0 0,-3 0 0,-1 0 0,0 0 0,-1 0 0,2 0 0,0 0 0,2 0 0,-2 0 0,0 0 0,-2 0 0,-2 0 0,0 0 0,2 0 0,0 0 0,2 0 0,0 0 0,0 0 0,1 0 0,0 0 0,2 0 0,2 0 0,1 0 0,-3 0 0,-3 0 0,-2 2 0,-3 1 0,0 1 0,-1 0 0,0-1 0,-1 1 0,-1-2 0,1 0 0,1-2 0,1 0 0,2 0 0,1 0 0,1 0 0,3 0 0,-1 0 0,2 0 0,0 0 0,-1 0 0,1 0 0,-1 0 0,0 0 0,0 0 0,1 0 0,1 0 0,1 0 0,0 0 0,-1 0 0,-3 0 0,-2 0 0,-3 0 0,0 0 0,-3 0 0,-1 0 0,1 0 0,0 0 0,-1 0 0,-1-1 0,-1-1 0,0 0 0,2 0 0,0 1 0,0-1 0,2 0 0,0 0 0,1 0 0,1 2 0,-1-1 0,0-1 0,-1 0 0,1 0 0,-1 1 0,1 1 0,-1 0 0,1-2 0,0 0 0,0 0 0,1 0 0,-1 2 0,0 0 0,0 0 0,-1 0 0,0 0 0,-1 0 0,-1 0 0,4 0 0,0 0 0,2 0 0,1 0 0,-1 0 0,3 0 0,2 0 0,0 0 0,0 0 0,-1 0 0,1 2 0,2 0 0,1 1 0,-1 1 0,1 0 0,-3 2 0,-1 0 0,1 0 0,-1 1 0,1 1 0,0 1 0,0 0 0,2 0 0,-2 1 0,0 1 0,-2-1 0,-3 2 0,0 0 0,-1 1 0,1 0 0,3-1 0,0 1 0,0-2 0,0 0 0,0 0 0,-1 0 0,1 2 0,0-1 0,-1-1 0,3 0 0,-1-2 0,2 0 0,-3 0 0,0 0 0,-2 0 0,2 0 0,-1 0 0,-2 1 0,2 1 0,-2 0 0,3 0 0,0-1 0,-2 1 0,0 2 0,-3 2 0,-2 2 0,-4 1 0,0-1 0,-1 1 0,1 0 0,3 0 0,1-1 0,1-2 0,4 0 0,-1-2 0,3 0 0,2-1 0,-2 0 0,2 0 0,-3-1 0,1 2 0,2 1 0,-2 0 0,2 1 0,0-1 0,0 1 0,2 0 0,0 1 0,0 0 0,0-2 0,0 0 0,1 1 0,-2 1 0,-2 1 0,-1 0 0,-2 0 0,2 2 0,-3 2 0,-1 3 0,-1 2 0,0-1 0,-1 0 0,1 0 0,2-3 0,2 0 0,2-1 0,1 0 0,-1 0 0,-2 4 0,1-1 0,-1 1 0,1-2 0,1-3 0,1 1 0,0-1 0,-2 0 0,-2-1 0,-1 1 0,1-1 0,1 0 0,1-1 0,3-1 0,1-1 0,1 1 0,-3-1 0,0 1 0,-1 0 0,3 0 0,3-1 0,1 0 0,1 1 0,-3-1 0,2 1 0,-1-2 0,0-1 0,-1 0 0,-2 0 0,1 3 0,1-1 0,1 1 0,0-1 0,1 1 0,0-2 0,1-1 0,-1 0 0,0 0 0,-1 2 0,1 1 0,2-1 0,-1-1 0,2-1 0,0 1 0,-2-1 0,2 3 0,-1-1 0,0-1 0,1-1 0,-1 0 0,0 1 0,-1 0 0,2 0 0,1-2 0,1 0 0,0 0 0,0 1 0,1-1 0,-2 1 0,1-1 0,0 0 0,-1 1 0,0 1 0,2 1 0,-1 0 0,1-1 0,0-1 0,-1 0 0,1 1 0,1 2 0,0-1 0,1 1 0,-1-1 0,1 3 0,-2 0 0,1 0 0,0 0 0,0-3 0,2 1 0,0-1 0,2 0 0,-2 1 0,1-1 0,-1-1 0,0-1 0,1 0 0,2-1 0,1 1 0,0 0 0,-2 1 0,0-1 0,-1 0 0,1-3 0,2-1 0,0 0 0,0-1 0,0-1 0,0 0 0,0-1 0,0-1 0,0-1 0,0 1 0,0-1 0,0 0 0,0 0 0,0 1 0,0-1 0,1 1 0,0-2 0,1 2 0,0-1 0,0 0 0,-2 0 0,0-1 0,3 0 0,-2 0 0,3-1 0,-3-1 0,1 0 0,0 0 0,2 0 0,-1 0 0,1-1 0,0-1 0,0 0 0,0 0 0,1 0 0,-1 0 0,2 0 0,-1 0 0,-1 0 0,1 0 0,0 0 0,-1-1 0,2-4 0,-1-1 0,0-1 0,0-1 0,3-1 0,-4 3 0,3-2 0,-4 4 0,1-4 0,0 4 0,1-3 0,-1 4 0,0-2 0,0 1 0,0-1 0,0 1 0,0 1 0,-2 1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0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2980 24575,'0'-9'0,"0"2"0,0 2 0,0 1 0,0 0 0,0 0 0,0 0 0,0-1 0,0 0 0,0 1 0,0-1 0,0 1 0,0-1 0,0-1 0,1 1 0,1-2 0,0 2 0,1-1 0,0 2 0,1-2 0,0 1 0,-1-1 0,0 1 0,1-1 0,-1 0 0,1-1 0,2 2 0,0-1 0,2-2 0,-2-1 0,0-1 0,0 0 0,0 2 0,1-1 0,0 0 0,1 0 0,0-2 0,1 1 0,1-1 0,0 1 0,0 0 0,0-1 0,0 1 0,-1-1 0,1 1 0,-1 0 0,0 0 0,0 1 0,1-1 0,-2 1 0,1 0 0,-1 1 0,-1-1 0,-1 2 0,0-1 0,0 1 0,-1 1 0,1 0 0,-1-1 0,0 0 0,0 0 0,0 0 0,0 1 0,2 0 0,0 0 0,-1 0 0,0 0 0,-2-1 0,-1 2 0,1 0 0,-2 0 0,2 0 0,-1 1 0,0 0 0,1-1 0,0 0 0,0-1 0,0 1 0,0 0 0,-1 0 0,2 0 0,0-1 0,0 2 0,0-2 0,1 2 0,0-1 0,-1-1 0,1 0 0,0-2 0,2 0 0,2 0 0,0-1 0,-1 1 0,0 1 0,-2 0 0,-1 0 0,0-1 0,-1 0 0,2 0 0,-1 0 0,2 0 0,-2 0 0,0 0 0,-1-1 0,1 0 0,1-1 0,-1 1 0,1-1 0,-2 0 0,2 0 0,0 1 0,1-1 0,1 0 0,-1 0 0,1 0 0,-1 0 0,1-2 0,1-2 0,0 0 0,0-2 0,2-1 0,-1 0 0,1 2 0,3 1 0,-3 0 0,3-1 0,-3-2 0,1 1 0,0 0 0,0 2 0,1-1 0,0 1 0,2-2 0,0 0 0,1 0 0,-2 1 0,0 1 0,-1-1 0,0 0 0,2 0 0,-2 1 0,0-1 0,-1 2 0,-1-1 0,1-1 0,-1 2 0,0-1 0,0-1 0,0 1 0,-1 0 0,-1 0 0,0 1 0,-1 0 0,-1-1 0,0 0 0,2-1 0,1 0 0,1 0 0,0-2 0,1-5 0,2-3 0,2-2 0,0-2 0,0 3 0,0 2 0,0 2 0,0 3 0,0 0 0,0 1 0,-2 1 0,0 0 0,-1 1 0,-1 0 0,0-1 0,1 1 0,1 1 0,0 0 0,-1 3 0,-2 1 0,-1 0 0,-1 2 0,-1-1 0,0 1 0,1 0 0,-1 0 0,0 1 0,0 0 0,-3 1 0,1 1 0,0 0 0,1 0 0,0 0 0,-1-1 0,0 1 0,-1-1 0,1 0 0,0 0 0,0 1 0,1 0 0,1-2 0,0 0 0,-1-1 0,-1 1 0,1 0 0,0 0 0,0 1 0,0 0 0,-3 0 0,1 1 0,1 1 0,-1 1 0,1 0 0,-1-1 0,0-3 0,-1 3 0,0-1 0,-2 2 0,2 0 0,0-2 0,-1 2 0,1 0 0,-1-2 0,2 1 0,-1-2 0,-1 1 0,0 0 0,0 0 0,0 1 0,0 1 0,-1 1 0,0-2 0,1 0 0,0 1 0,0-2 0,-1 1 0,1 1 0,0-1 0,0 1 0,0 0 0,0 1 0,0 0 0,0 0 0,1-2 0,0 1 0,-1-2 0,1 2 0,0 0 0,0 0 0,2 0 0,-1-1 0,0 0 0,0 0 0,1-1 0,-2 2 0,1-1 0,-1-1 0,2 1 0,-1 0 0,1 0 0,-1 1 0,-1 0 0,1 2 0,-2-1 0,1-1 0,-2 0 0,2-3 0,-2 4 0,1-2 0,0 3 0,1-2 0,-1-1 0,1 1 0,-1-1 0,1 1 0,-1 0 0,-1 0 0,1 1 0,-2 0 0,1-2 0,0 0 0,1 0 0,0-1 0,0 1 0,1 1 0,1-1 0,0 0 0,0-1 0,0 1 0,-2-1 0,0 0 0,2 1 0,0 1 0,2 0 0,-1 0 0,-1 0 0,1-1 0,0 1 0,1 0 0,2 0 0,1-1 0,1-1 0,0 0 0,0-1 0,0 2 0,-1 0 0,0-1 0,0 1 0,-2 0 0,0 1 0,-1 0 0,-1-1 0,0-1 0,0 2 0,1 0 0,-1 0 0,0 0 0,0-1 0,-1 1 0,0-1 0,0 1 0,0 0 0,2 0 0,1 0 0,0 1 0,-1-1 0,0 0 0,-2-1 0,1 1 0,-1 1 0,0 0 0,1 1 0,-2 0 0,-1-1 0,0 1 0,1 0 0,0 1 0,1-3 0,-2 3 0,0-2 0,-1 3 0,1-2 0,-1 0 0,1 0 0,0 0 0,0 0 0,1 0 0,-2-1 0,2-1 0,-1 2 0,1 0 0,-2 1 0,1-1 0,-1 0 0,1-1 0,-2 1 0,2 0 0,0 0 0,0 1 0,2 0 0,-2 0 0,0-2 0,0 1 0,0 1 0,-1-1 0,2 0 0,-1 0 0,1-1 0,1 1 0,-2 0 0,1 0 0,0 2 0,-2 0 0,1-1 0,-2-1 0,1-1 0,0 1 0,0 2 0,1-4 0,-1 3 0,1-2 0,-1 3 0,1-1 0,-2-1 0,1 0 0,-1 0 0,1 1 0,3 1 0,-2 0 0,1 0 0,-1-4 0,-1 3 0,0-2 0,1 3 0,1 0 0,-1-1 0,3-2 0,-3 1 0,2 0 0,-3 2 0,2-1 0,-1-1 0,1 0 0,-1 0 0,1 1 0,1-1 0,0 0 0,0-1 0,1 0 0,-1 1 0,0-1 0,0 1 0,0 0 0,1 0 0,-1-1 0,1 1 0,0 0 0,-1-2 0,0 2 0,2 0 0,0 0 0,0 1 0,1-1 0,-1-1 0,-2 0 0,0 1 0,1 0 0,-1 0 0,1 2 0,0-2 0,-1 0 0,0 0 0,1 1 0,0 0 0,1 1 0,1 0 0,1-1 0,-1-1 0,-1 0 0,0 0 0,0 2 0,-2-2 0,1 0 0,-1 0 0,0 0 0,0 2 0,-1 0 0,1 0 0,0 0 0,-1-2 0,0 0 0,-2 0 0,0 0 0,1 2 0,-1 0 0,1 0 0,0 0 0,0-1 0,0-1 0,1-1 0,1 2 0,1 1 0,0 0 0,0 0 0,-2 0 0,0 0 0,-1 0 0,-1 0 0,1-2 0,0 0 0,1-1 0,0 2 0,1 1 0,-1 0 0,1 0 0,2 0 0,-2 0 0,3 0 0,-4 0 0,5-4 0,-5 3 0,3-2 0,-4 3 0,1 0 0,0-1 0,0-1 0,1 0 0,-1 0 0,0 1 0,0 1 0,0 0 0,0-4 0,-1 4 0,0-5 0,1 2 0,-1 1 0,1 0 0,-2 2 0,1 0 0,0 0 0,0-1 0,-2-1 0,1 0 0,0-2 0,0 2 0,2 0 0,0 0 0,0 1 0,0-1 0,1 0 0,1 0 0,-1 1 0,1 0 0,0-1 0,0 0 0,-1 0 0,-1 1 0,0 1 0,-1 0 0,0 0 0,0 0 0,2 0 0,0 0 0,1 0 0,-2 0 0,-1 2 0,-3 0 0,-2 0 0,-1-1 0,0-2 0,2-1 0,2 0 0,2 0 0,0 2 0,0 0 0,1 0 0,-1 0 0,-1 0 0,2 0 0,-1 0 0,1 0 0,-1 0 0,-1 0 0,1 0 0,-1 0 0,0 0 0,0 0 0,1 0 0,0 0 0,-1 0 0,1 0 0,1 0 0,0 0 0,0 0 0,-1 0 0,1 0 0,0 0 0,1 0 0,0 0 0,-1 0 0,1 0 0,-1 0 0,2-4 0,0-1 0,0 0 0,1 1 0,-1 4 0,1 0 0,0 0 0,0 0 0,1 0 0,1 0 0,1 0 0,0 0 0,0 0 0,0-1 0,-1-2 0,0 1 0,0 0 0,-1 2 0,-1-1 0,1-1 0,-2 0 0,0 0 0,-1 2 0,1 0 0,0 0 0,0 0 0,0 0 0,0 0 0,0 0 0,1 0 0,1 0 0,0 0 0,0 0 0,-1 0 0,-1 0 0,-1 0 0,0 0 0,0 0 0,0 0 0,0 0 0,0 0 0,-1 0 0,-1 0 0,0 0 0,1 0 0,-1 0 0,1 0 0,0 0 0,-1 0 0,0 0 0,1 0 0,-1 0 0,1 0 0,-1 0 0,0 0 0,0 0 0,1 0 0,0-1 0,-1-1 0,2-1 0,-1 2 0,1 0 0,0 1 0,0 0 0,1-1 0,-1-1 0,1 0 0,0 0 0,0 2 0,0 0 0,1 0 0,0 0 0,1 0 0,1 0 0,-1-1 0,1-2 0,-1 1 0,1 0 0,0 1 0,2 1 0,1 0 0,-1 0 0,1 0 0,0 0 0,0 0 0,0 0 0,-1 0 0,-1 0 0,0 0 0,-1 0 0,-1 0 0,-1 0 0,-3 0 0,1 0 0,-1 0 0,1 0 0,0 0 0,0 0 0,1 0 0,-1 0 0,0 0 0,0 0 0,-1 0 0,0 0 0,0 0 0,-1 0 0,-1 0 0,1 0 0,1 0 0,0 0 0,1 0 0,-1 0 0,1 0 0,0 0 0,0 0 0,1 0 0,-1 0 0,0 0 0,0 0 0,0 0 0,-1 0 0,2 0 0,-1 0 0,2 0 0,-1 0 0,0 0 0,-1 0 0,0 0 0,0 0 0,0 0 0,-1 0 0,0 0 0,2 0 0,-1 0 0,1 0 0,0 0 0,0 0 0,0 0 0,0 0 0,-1 0 0,1 0 0,1 0 0,1 0 0,0 0 0,-1 0 0,0 0 0,0 0 0,0 0 0,0 0 0,1 0 0,1 0 0,0 0 0,-1 0 0,1 0 0,-2 0 0,1 0 0,2 0 0,-1 0 0,0 0 0,1 0 0,-2 0 0,0 0 0,0 0 0,1 0 0,0 0 0,0 0 0,0 0 0,1 0 0,-1 0 0,0 0 0,1 0 0,-1 0 0,1 0 0,1 0 0,0 0 0,1 0 0,0 0 0,-1 0 0,-1 0 0,1 0 0,-2 0 0,1 0 0,-1 0 0,0 0 0,0 0 0,-1 0 0,1 0 0,0 0 0,0 0 0,0 0 0,0 0 0,-2 0 0,2 0 0,-1 0 0,0 0 0,1 0 0,-1 0 0,1 0 0,1 0 0,-1 0 0,1 0 0,-2 0 0,2 0 0,-1 0 0,2 0 0,0 0 0,-1 0 0,1 0 0,0 0 0,0 0 0,-1 0 0,0 0 0,-2 0 0,0 0 0,0 0 0,1 0 0,0 0 0,0 0 0,1 0 0,-1 0 0,2 0 0,1 0 0,-2 0 0,0 0 0,0 0 0,1 0 0,2 0 0,1 0 0,0 0 0,-1 0 0,0 0 0,0 0 0,-1 0 0,-1 0 0,-1 0 0,0 0 0,0 0 0,1 0 0,1 0 0,-1 0 0,0 0 0,0 0 0,0 0 0,1 0 0,-1 0 0,1 0 0,0 0 0,-2 0 0,0 0 0,-1 0 0,0 0 0,0 0 0,1 0 0,-1 0 0,1 0 0,0 0 0,0 0 0,1 0 0,2 0 0,-1 0 0,2 0 0,-1 0 0,-2 0 0,2 0 0,-2 0 0,1 0 0,0 0 0,-3 0 0,0 0 0,-2 0 0,1 0 0,0 0 0,2 0 0,1 0 0,-1 0 0,1 0 0,0 0 0,1 0 0,-1 0 0,0 0 0,0 0 0,0 0 0,0 0 0,-1 0 0,1 0 0,0 0 0,1 0 0,-1 0 0,1 0 0,-1 0 0,-2 0 0,1 0 0,-1 0 0,0 0 0,1 0 0,-1 0 0,0 0 0,-1 0 0,1 0 0,-1 0 0,0 0 0,0 0 0,0 0 0,0 0 0,1 0 0,0 0 0,-1 0 0,1 0 0,-1 0 0,0 0 0,2 0 0,-2 2 0,3 0 0,-1 1 0,0-2 0,1 1 0,-1 0 0,1 1 0,-1-2 0,1-1 0,2 0 0,-1 0 0,1 0 0,0 0 0,1 2 0,1 0 0,-1 0 0,-1 0 0,0-2 0,1 0 0,2 0 0,-1 2 0,0 0 0,-2 0 0,0 0 0,-2-2 0,0 0 0,0 0 0,-1 0 0,1 0 0,0 2 0,1 0 0,-1 1 0,0-2 0,-1 1 0,-1 0 0,0 0 0,0 0 0,0 0 0,1 0 0,-1 1 0,1 0 0,0 1 0,1 0 0,2 0 0,1 0 0,1 0 0,-2 0 0,0 0 0,-2 0 0,1 0 0,1 0 0,1 0 0,1 1 0,-2-1 0,0 2 0,1-2 0,0-1 0,0 1 0,-1 0 0,0 0 0,-2 0 0,2 0 0,0 1 0,0 1 0,0-2 0,-2 2 0,-1-2 0,1 0 0,-1 1 0,1 1 0,1-1 0,0 1 0,-1-1 0,0 0 0,1 0 0,0 1 0,1-1 0,-2 0 0,-1 0 0,0 1 0,0-1 0,0 1 0,-1-1 0,0 1 0,-2 1 0,0-2 0,1 2 0,0 1 0,0 0 0,1 0 0,0 1 0,1 0 0,1 1 0,-2 0 0,2 0 0,1 1 0,0-1 0,1 3 0,0-1 0,1 1 0,1 0 0,2-2 0,1 2 0,0-3 0,0 0 0,-2 0 0,-1 0 0,0-1 0,-1-1 0,-1 1 0,-2-2 0,0 4 0,1 0 0,0 0 0,1 0 0,2 0 0,-2 1 0,1 0 0,-1 0 0,-1 1 0,1-1 0,0 1 0,-2-1 0,2 0 0,-2-1 0,0-1 0,-2 0 0,-1 0 0,-1 0 0,0 1 0,1 0 0,-2 1 0,0 0 0,-1 0 0,1 0 0,1 1 0,1 0 0,-1 1 0,0-1 0,1 1 0,-2-2 0,0-3 0,0 0 0,0-2 0,1 1 0,-2 1 0,0 0 0,0 1 0,0 0 0,0 0 0,1-1 0,-1 0 0,1-1 0,0 1 0,0 0 0,2-1 0,1 0 0,-1 1 0,2 0 0,-1 0 0,0 1 0,1 0 0,-1-2 0,-2 1 0,1 1 0,0-1 0,0 2 0,3-1 0,-2-1 0,1 2 0,-1-2 0,1 1 0,1 1 0,1 0 0,1 1 0,0 2 0,1-1 0,1 1 0,-1 0 0,-1 0 0,-1 0 0,0-1 0,0-1 0,-1 2 0,0 1 0,0 1 0,0-2 0,0 1 0,1-1 0,-2 1 0,1 1 0,-1 1 0,0-1 0,1 0 0,-1 1 0,0-1 0,-2 1 0,0-1 0,-1 1 0,-1-1 0,1 1 0,0-1 0,0 2 0,0 1 0,1 0 0,1 1 0,0 0 0,2 3 0,2 4 0,2 2 0,2 6 0,0-1 0,0 2 0,0 3 0,1-1 0,-1-1 0,0 0 0,-1-6 0,-1 0 0,-2-2 0,-3-4 0,-3-1 0,-1-3 0,-1-2 0,-2 0 0,0-2 0,0 2 0,-2 0 0,1 0 0,0-2 0,-1-1 0,-1 1 0,-1 2 0,2 0 0,0 0 0,1 2 0,-2-1 0,1 1 0,0 3 0,2-1 0,0 1 0,-2 0 0,0-2 0,0-1 0,0 1 0,0 1 0,2 1 0,-2-1 0,1-2 0,1-1 0,-2-2 0,2-2 0,-2 1 0,1-1 0,0 1 0,-1 0 0,1 2 0,1 0 0,-1 0 0,1-1 0,1-2 0,-1 1 0,1-1 0,-1 0 0,0 1 0,1-3 0,0 1 0,1-1 0,0 1 0,-2 1 0,1-2 0,0-1 0,-2 0 0,1-2 0,-1 0 0,1 0 0,0 2 0,0 1 0,-1-1 0,1 1 0,-2 0 0,2-1 0,-2 2 0,0-1 0,2 0 0,-1 3 0,2-1 0,0-1 0,-1-1 0,-1-1 0,0-1 0,-1 0 0,2-1 0,-1-1 0,-1 1 0,2-4 0,-2 2 0,0-4 0,-1 1 0,0-1 0,-1-1 0,1-2 0,1 0 0,0-1 0,-1 1 0,0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18:1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1775 24575,'5'-8'0,"3"-7"0,5-5 0,3-3 0,1-3 0,-1 7 0,1 2 0,-1 2 0,1 3 0,0-2 0,-1 1 0,1 1 0,-1 2 0,1 1 0,-1 1 0,0 2 0,-1 1 0,-1 1 0,-1 0 0,0 0 0,0 2 0,0 0 0,0 2 0,0 0 0,0 0 0,0 0 0,-1 0 0,2 0 0,-2 0 0,1 0 0,-1 0 0,-1 0 0,1 0 0,-3 0 0,2 0 0,-2 0 0,0 0 0,0 0 0,-1 0 0,1 0 0,0 0 0,0 0 0,1 0 0,0 0 0,0 0 0,1 0 0,1 0 0,0-1 0,1-1 0,-1 0 0,0 0 0,0-1 0,0 1 0,-1 0 0,0-2 0,0 1 0,1-1 0,0 0 0,0 0 0,1-2 0,-1 2 0,2-2 0,1 0 0,1-1 0,1-1 0,-1 0 0,1 0 0,-1-1 0,0-1 0,1-2 0,-1-1 0,1 1 0,-1 0 0,-2 1 0,0 0 0,-2 1 0,0 0 0,0 1 0,0 2 0,-2-1 0,-1 3 0,-1-1 0,-3 0 0,0 1 0,0-2 0,1 2 0,0-2 0,-1 0 0,1 1 0,-2-1 0,1 0 0,1-1 0,0 1 0,3 0 0,0 1 0,0 0 0,2-1 0,1 1 0,0 1 0,-1-1 0,2 1 0,-2-3 0,1 2 0,-1-1 0,0 0 0,2 1 0,-2-2 0,2-1 0,-1 1 0,-2-2 0,0 2 0,0-1 0,0-1 0,1-1 0,1-1 0,0-3 0,3 1 0,0-2 0,2 0 0,-1-3 0,1 0 0,0 0 0,-3-2 0,1-1 0,0-4 0,1-6 0,2-3 0,0-5 0,3-4 0,2-1 0,2-2 0,1 3 0,-4 4 0,-2 6 0,-2 7 0,-3 5 0,-4 4 0,-3 3 0,-4 1 0,-2 1 0,-1 0 0,-1 1 0,0 0 0,0 0 0,0 2 0,0-1 0,0 0 0,0-2 0,2-2 0,2-3 0,3-1 0,3 0 0,2 0 0,-1 3 0,-1-1 0,0 1 0,-2 1 0,1 1 0,0-1 0,0 2 0,-1-2 0,1 2 0,0 2 0,0 2 0,-1 0 0,-1 3 0,-1 0 0,0 2 0,1-1 0,1 1 0,2 0 0,1 0 0,4 2 0,-1 0 0,3 0 0,1-1 0,3 0 0,3 0 0,2 1 0,-2 0 0,-3 1 0,-3 1 0,-5 0 0,-2 0 0,-3 0 0,-2 0 0,0 0 0,-1 0 0,-2 1 0,0 1 0,-1 3 0,1-2 0,1 3 0,-2-2 0,0 2 0,0 1 0,0-1 0,0 1 0,1-1 0,-1 2 0,0-3 0,3 4 0,-3-5 0,4 4 0,-3-4 0,1 1 0,0 1 0,1-1 0,0 0 0,0 1 0,1-1 0,-1 0 0,0 1 0,2-1 0,-4 0 0,1-1 0,-2-2 0,0 1 0,2 0 0,0 1 0,0 1 0,1-1 0,0 1 0,1 0 0,0 2 0,-1 1 0,1 1 0,-1 0 0,0-1 0,0-1 0,0 0 0,1 0 0,-1 0 0,0 0 0,0 0 0,2 1 0,0 1 0,2 0 0,-1 0 0,-3-1 0,0 1 0,-1 0 0,0 0 0,1-1 0,0-1 0,-1 1 0,-1-2 0,-1 1 0,1 1 0,-1 2 0,2 0 0,0 1 0,-2-1 0,0-1 0,0 0 0,0-1 0,0 1 0,-2 0 0,0 0 0,0-1 0,0 0 0,0 0 0,0 0 0,0-1 0,0 1 0,0-1 0,0 0 0,0 0 0,0 1 0,0 1 0,0 0 0,0 1 0,0-1 0,0 3 0,0-6 0,0 6 0,0-8 0,0 5 0,0-4 0,0 1 0,0 1 0,0-1 0,0 1 0,0-1 0,2-1 0,0 1 0,0 0 0,0 0 0,-1 1 0,1 0 0,0 1 0,0 0 0,-1 0 0,-1-1 0,0 0 0,2-2 0,0 1 0,0 1 0,-1 0 0,0 2 0,1-2 0,0 1 0,2-1 0,-2 0 0,1 0 0,1-1 0,-2 1 0,2-2 0,-1 1 0,-1-1 0,3 2 0,-4-2 0,4 2 0,-3-2 0,3 1 0,0 0 0,1 0 0,-1 1 0,0-2 0,0 1 0,-1 1 0,1-4 0,-1 4 0,0-4 0,1 1 0,-1-1 0,0 0 0,0 1 0,1-1 0,0 3 0,-1-1 0,0 0 0,0 0 0,-1-2 0,-1 0 0,1 0 0,-1 1 0,1 1 0,1 0 0,0 0 0,0-1 0,1 0 0,0 0 0,1 0 0,0 1 0,-2 1 0,3 2 0,3 0 0,1 1 0,3 1 0,-1 1 0,-1 1 0,3 2 0,0-2 0,1 3 0,6 0 0,0-2 0,-2-2 0,-3 0 0,-7 0 0,-1 4 0,0 0 0,-2-1 0,-1-2 0,1-4 0,0 0 0,0-1 0,1 0 0,0 1 0,2 1 0,2 1 0,3 3 0,1 0 0,1 1 0,-1-1 0,0-1 0,1 1 0,-1-2 0,1 0 0,-1-1 0,1 1 0,-1-3 0,1-2 0,-1 0 0,1-2 0,-2 1 0,0-1 0,-3-2 0,-2 0 0,0-2 0,-1 0 0,0 0 0,0 0 0,-1 0 0,1 0 0,1 0 0,-1 0 0,1 0 0,1 0 0,0 0 0,1 0 0,1 0 0,2 0 0,0 0 0,2 0 0,3 0 0,3 0 0,2 2 0,0 0 0,0 0 0,-1 0 0,-1-1 0,-2 2 0,0-1 0,-2 0 0,0-2 0,0 0 0,-3 0 0,-1 2 0,-2 1 0,-3 0 0,0 0 0,1 0 0,2 0 0,-1 1 0,1 0 0,0 0 0,1 2 0,2 0 0,1 1 0,-1 0 0,2 1 0,1 0 0,0 1 0,0-2 0,-2-1 0,-1 0 0,1-1 0,-2 1 0,-2-1 0,-1-1 0,-1 1 0,-1-2 0,-1 0 0,-1-1 0,0-2 0,-1 1 0,-1 1 0,-1 0 0,0 0 0,1-2 0,1 0 0,0 0 0,1 2 0,-1 0 0,1 0 0,0 0 0,-2-1 0,1 2 0,0-1 0,0-1 0,1-1 0,-1 0 0,0 1 0,-1 0 0,0 1 0,0 0 0,0 0 0,0-2 0,0 2 0,0 0 0,1 0 0,0-1 0,0 0 0,-1 1 0,1 0 0,0-1 0,1 0 0,0-1 0,0 1 0,0 2 0,1-1 0,0 1 0,-1-1 0,2 0 0,-1 2 0,0-2 0,2 0 0,0 1 0,2-1 0,-1 0 0,1 2 0,-1-2 0,0 0 0,0 0 0,-1-2 0,0 0 0,1 0 0,-1 0 0,1 1 0,-1 1 0,1 1 0,-1-2 0,1 0 0,0-1 0,-1 0 0,1 0 0,0 0 0,1 0 0,-1 0 0,0 0 0,1 0 0,1 0 0,1 0 0,0 0 0,-1 0 0,-1 0 0,0 0 0,0 0 0,-1 0 0,1 0 0,0 0 0,-1 0 0,-1 0 0,0 0 0,-1 0 0,1 0 0,0 0 0,-1 0 0,1 0 0,-1 0 0,-1 0 0,2 0 0,-1 0 0,2 0 0,1 0 0,1 0 0,2 0 0,0 0 0,1 0 0,-1 0 0,0 0 0,3 0 0,0 0 0,0 0 0,0 0 0,-3 0 0,0 0 0,1 0 0,-1 0 0,1 0 0,-1 0 0,0 0 0,-1 0 0,-2 0 0,-1 0 0,0 0 0,0 0 0,-1 0 0,0 0 0,0 0 0,0 0 0,-1 0 0,0 0 0,-1 0 0,-1 0 0,0 0 0,0 0 0,0 0 0,-1 0 0,1-2 0,0 0 0,0-1 0,0 1 0,-2 0 0,0 0 0,1 0 0,0-1 0,1 1 0,0 0 0,2 1 0,-4 0 0,3 1 0,-5-2 0,1 0 0,1 0 0,0 1 0,-1 0 0,2-2 0,-2 1 0,1-2 0,-2 2 0,2 0 0,-1-2 0,0 0 0,-2-3 0,-1-2 0,-1-4 0,-1-2 0,0-2 0,0 0 0,0 4 0,0 1 0,0 2 0,0 2 0,0 1 0,0 2 0,0 0 0,0 0 0,0 0 0,0 0 0,0-1 0,0-2 0,0-3 0,4-1 0,3-2 0,2 0 0,2-1 0,0 0 0,-1 0 0,1 1 0,-2 1 0,0 0 0,1 0 0,-2 0 0,1-1 0,0-1 0,1-1 0,1 0 0,0-1 0,-2 1 0,0-1 0,1 1 0,0 1 0,1 1 0,-1-1 0,-2 0 0,2 0 0,-2 1 0,1 1 0,-1 2 0,0-1 0,1 0 0,-1-1 0,1-1 0,-1 2 0,-2-1 0,1 0 0,-1 0 0,0-1 0,-1 2 0,0-2 0,-1 1 0,-2 0 0,1-2 0,0 1 0,-1-1 0,-1-2 0,-1-2 0,0 0 0,0 0 0,0 0 0,0 4 0,0 2 0,0 3 0,0 2 0,0 0 0,2 0 0,2 0 0,1 0 0,1 0 0,0-2 0,0-1 0,1-1 0,-2 0 0,0 1 0,1-1 0,0-2 0,1-1 0,1 1 0,-2-1 0,-1 3 0,-2 4 0,-1 1 0,0 2 0,-1 1 0,-1-1 0,0 1 0,0 0 0,0 1 0,0-1 0,0 0 0,0 1 0,0-1 0,0 0 0,0 1 0,0-1 0,0 0 0,0 1 0,0 0 0,1-2 0,0-1 0,2 0 0,0-1 0,2 2 0,0-1 0,0-1 0,0-2 0,0-1 0,2 0 0,1-1 0,0-1 0,2 0 0,2-1 0,0-1 0,2-1 0,0 1 0,0 0 0,0 2 0,0 1 0,-1 2 0,2 0 0,-1 0 0,1 0 0,-1 1 0,-1 2 0,-2 2 0,-2 2 0,1 2 0,-1 0 0,0 0 0,2 0 0,0 0 0,2 0 0,-1 0 0,0 3 0,0 1 0,-2 2 0,0 2 0,-1-1 0,0 1 0,-1 0 0,-1 0 0,1 0 0,0-1 0,-1 2 0,-1 0 0,1-2 0,-2 1 0,1 1 0,0 2 0,1 3 0,1 2 0,0 4 0,0 1 0,-1 1 0,-2-2 0,-1-3 0,-2 2 0,-2 0 0,0 0 0,0 0 0,0-3 0,0 1 0,0-1 0,0 3 0,0 0 0,0 0 0,0-1 0,0-1 0,0-3 0,0 0 0,0 1 0,0-1 0,0 0 0,0 0 0,0-2 0,0-2 0,2 1 0,0-1 0,2 1 0,0 2 0,-2-1 0,1 0 0,-1 1 0,1 0 0,1 1 0,-1 0 0,1 2 0,1 0 0,-1 1 0,1-3 0,0 0 0,-1-2 0,0-1 0,1 1 0,-1 0 0,2 0 0,0 0 0,1-2 0,0 0 0,1-1 0,0 0 0,0 1 0,0 0 0,0-2 0,1 1 0,1-1 0,0-1 0,1 2 0,2-3 0,-6-1 0,3 0 0,-4-1 0,3 0 0,0 1 0,-1 0 0,1 0 0,-1 1 0,2-1 0,0-1 0,-1 0 0,0 1 0,2 1 0,1 0 0,0 0 0,2 1 0,-2-1 0,2 1 0,-1 0 0,0-2 0,1-1 0,0 0 0,-1-1 0,-1-1 0,-2 2 0,-1-2 0,-1 0 0,-1-1 0,0-1 0,-2 0 0,2 0 0,0 0 0,-1 1 0,2 1 0,0 1 0,-1-1 0,1-2 0,-2 0 0,1 0 0,0 2 0,0 0 0,-1 0 0,0 0 0,0-2 0,0 0 0,0 2 0,-1 0 0,0 0 0,0 0 0,0-2 0,0 0 0,-1 1 0,-1 0 0,0 1 0,1 0 0,0-1 0,-1-3 0,-1-1 0,-2-2 0,0 0 0,0-1 0,0 1 0,0 0 0,1-1 0,3 0 0,4-1 0,3-2 0,3-2 0,-1 0 0,-2 0 0,-1 2 0,-3 3 0,-2 0 0,1 1 0,-1 1 0,0 0 0,-1 0 0,0 1 0,0-1 0,2 0 0,1 0 0,1 1 0,0-1 0,1-1 0,1 1 0,1 0 0,-1 0 0,1 1 0,2 1 0,3-2 0,5 2 0,3-2 0,2-1 0,1 3 0,-3-2 0,-3 2 0,-2 0 0,-3 0 0,1 2 0,-1-2 0,1 0 0,-1 0 0,0 0 0,0 2 0,-2 0 0,1 0 0,-1-2 0,2 0 0,-1-1 0,-2 2 0,-1 1 0,-1 0 0,-1 0 0,-1 0 0,-1 0 0,0 0 0,0 0 0,1 0 0,5 0 0,4 0 0,5 0 0,5 0 0,2 3 0,0 1 0,-2 3 0,-3 1 0,-4-3 0,-2 1 0,-3-2 0,0 0 0,-4 1 0,-1 0 0,-4 0 0,-1 0 0,2 1 0,0 0 0,1 0 0,1 1 0,-2-1 0,2 2 0,1 5 0,1 1 0,3 3 0,-1-1 0,2-1 0,-3-3 0,-3-2 0,1-1 0,-1-1 0,-1 1 0,2-2 0,-1-1 0,-1 0 0,1 0 0,-1-1 0,-3 0 0,0-1 0,-1 0 0,0-1 0,2 1 0,1 1 0,1 0 0,0 0 0,-1 1 0,1 0 0,-1 2 0,2 3 0,1 1 0,-1 1 0,2-1 0,-2 0 0,3 2 0,1-1 0,0 1 0,1 1 0,-2-2 0,-2-1 0,-1-1 0,0-4 0,0-1 0,0 1 0,0-2 0,0 0 0,2-1 0,1 0 0,0 0 0,1-2 0,1 1 0,1-1 0,1 1 0,-1 0 0,2-1 0,5 2 0,6 0 0,3 1 0,-1-1 0,-2 1 0,-2-1 0,0-1 0,1 1 0,1-2 0,1 2 0,-3-1 0,-1-1 0,-4 2 0,-2-1 0,-3 1 0,-2 0 0,-1-1 0,0 0 0,2-1 0,1 2 0,-1-1 0,0 0 0,1-2 0,1-1 0,1 0 0,1 0 0,-2 0 0,-1 0 0,-2 0 0,-4 2 0,0 0 0,-6 0 0,1 0 0,-3-2 0,1 0 0,0 0 0,-1 0 0,1 0 0,-1 1 0,0 0 0,1 1 0,0 1 0,-1 0 0,2-1 0,-1-1 0,-2 2 0,0-1 0,-2 1 0,0 2 0,-2-1 0,1 0 0,-2-1 0,1-1 0,0 0 0,0 2 0,-2-2 0,2 0 0,0 0 0,-4 0 0,4-1 0,-7 2 0,3-2 0,2 1 0,4 0 0,5 3 0,-2-3 0,-1 4 0,-2-3 0,0 0 0,1-1 0,1 1 0,0-1 0,0 1 0,-2 1 0,0 0 0,1 0 0,1-1 0,0 1 0,0 1 0,-1 0 0,-1 0 0,2-3 0,0 1 0,0 0 0,-1 0 0,-1 1 0,2 0 0,0 1 0,0 0 0,-1-1 0,0-1 0,1-1 0,0 1 0,3 0 0,-3 0 0,1 1 0,-5-2 0,0 1 0,0-1 0,-2 0 0,1 0 0,-1 0 0,1 2 0,-2-1 0,3 1 0,-5 0 0,5-2 0,-4 0 0,4 0 0,-1 0 0,0 2 0,-2-1 0,-1-1 0,1 0 0,0 0 0,1 0 0,0 1 0,1-1 0,-1 0 0,1 0 0,-2 2 0,1-3 0,0 2 0,1-3 0,-1 2 0,-1 0 0,-2 0 0,0 1 0,-2-1 0,2 0 0,1 2 0,-1-2 0,1 2 0,-1-1 0,0-1 0,0-1 0,1 0 0,2 0 0,0 1 0,-1 0 0,-1 1 0,-1-1 0,1 0 0,-1 2 0,-1-2 0,1 1 0,0 1 0,0-2 0,1 0 0,-2 2 0,3-3 0,-2 3 0,2-2 0,1 0 0,-3 1 0,2-1 0,0 0 0,-1 1 0,1-1 0,-1 0 0,-4 3 0,4-3 0,-5 2 0,3-1 0,2-2 0,-3 2 0,3-2 0,-1 1 0,-1 0 0,-1 2 0,-1-2 0,-2 2 0,0 0 0,0 0 0,0 0 0,2 0 0,-2 0 0,1-1 0,1 0 0,1 0 0,4 1 0,0-2 0,0 1 0,0 0 0,0 0 0,0 0 0,1 1 0,0 0 0,-2 1 0,0-1 0,-1 1 0,0-1 0,0 1 0,1-2 0,1 1 0,0-1 0,1-1 0,0-1 0,0-1 0,0 0 0,0 0 0,0 1 0,1 1 0,-1 0 0,0 0 0,-1 0 0,-2 0 0,2 0 0,0 0 0,0-1 0,0 2 0,-1 0 0,-1 1 0,3-2 0,-4 3 0,5-2 0,-4 1 0,3-1 0,1 1 0,0-1 0,0 1 0,1 0 0,-3 0 0,2 0 0,-4 1 0,1 0 0,1 2 0,-1-1 0,1 0 0,-1 0 0,-1 1 0,0 1 0,1 0 0,1-1 0,1 0 0,0 0 0,0 1 0,-1 1 0,0 0 0,0 2 0,-1 1 0,0 2 0,-1 0 0,-1-1 0,1-2 0,1-3 0,1 1 0,1 0 0,-1 0 0,0 0 0,-1 0 0,0-2 0,1 0 0,1-1 0,0-1 0,0 0 0,-2 0 0,0 1 0,-1-1 0,0 1 0,1-1 0,-1-1 0,0-1 0,-1 0 0,0 0 0,0 0 0,0 0 0,0 0 0,-1 0 0,0 1 0,0-1 0,0-1 0,0 1 0,0 0 0,-1 0 0,-1 1 0,-1-1 0,1 0 0,0 0 0,0 0 0,1 0 0,0-1 0,0 2 0,0-1 0,2-1 0,0 0 0,1-1 0,1 1 0,-3 0 0,0 0 0,0 0 0,-2 1 0,-2-1 0,-2 0 0,-1 0 0,-3 2 0,0 0 0,0-1 0,0-1 0,2 0 0,3 1 0,-1-1 0,2-1 0,1 1 0,-1 0 0,1 1 0,1-2 0,-2-1 0,0 0 0,-1 0 0,0 0 0,1 0 0,1 0 0,-1 0 0,0 0 0,0 0 0,1 0 0,0 0 0,0 0 0,1 0 0,2 0 0,0 0 0,1 0 0,0 0 0,1 0 0,0 0 0,1 0 0,-1 0 0,1 0 0,-1 0 0,-1 0 0,1 0 0,-1 0 0,0 0 0,0 0 0,0-2 0,0 0 0,1 0 0,0 0 0,1 1 0,-1-1 0,1 0 0,0 1 0,0 0 0,0-1 0,-1 0 0,1-1 0,-2 2 0,1-1 0,-1 0 0,-1-1 0,-1 0 0,-2 0 0,-4-1 0,-2-2 0,-3-1 0,-1 0 0,5-1 0,1 1 0,3 1 0,3 2 0,0 0 0,1 1 0,-1 0 0,0 0 0,2 1 0,0 0 0,1-1 0,0 1 0,-1-1 0,0 0 0,0 0 0,1-1 0,0 1 0,2 1 0,0 0 0,0 1 0,0-1 0,-1 0 0,0-1 0,0 0 0,-1-1 0,-1-1 0,0 0 0,-2-1 0,1 1 0,-2-2 0,0 2 0,1-1 0,-1 1 0,1 1 0,0-2 0,0 1 0,1 1 0,1 0 0,0 1 0,2 0 0,-1 0 0,2 1 0,0 0 0,-1 0 0,1 0 0,-3-2 0,0 2 0,-2 0 0,0-2 0,1 2 0,0-1 0,-1 0 0,-2 1 0,0-3 0,-1 0 0,-1 0 0,0 0 0,0 1 0,2 1 0,1 0 0,0 0 0,1-2 0,-1 1 0,1 0 0,1 1 0,0 1 0,1-1 0,-1 1 0,1 0 0,-1-1 0,0 0 0,0 0 0,1-1 0,-2 2 0,1 0 0,0 1 0,1 1 0,0 0 0,0 0 0,1 0 0,1 0 0,0 0 0,1 0 0,0 0 0,1 0 0,0 0 0,0 2 0,0 0 0,0 3 0,3-2 0,-3 3 0,2-1 0,0-1 0,0 2 0,1-4 0,-2 3 0,1-3 0,-1 3 0,1-2 0,-1 1 0,-1-2 0,1 2 0,-3-2 0,5 1 0,-7 1 0,6-1 0,-5 1 0,3 0 0,-1 0 0,0 1 0,-1-2 0,0 1 0,-1 0 0,0-1 0,-2 1 0,-1-1 0,-1 3 0,-1-1 0,-1 0 0,-1-2 0,1-1 0,-1 0 0,0 1 0,-1-1 0,-1 0 0,1 2 0,1-2 0,-1 0 0,2 0 0,-2 0 0,3 0 0,0 1 0,1 1 0,0 0 0,-1 1 0,1 1 0,0 0 0,-1 2 0,2 0 0,-4 0 0,0 1 0,1-2 0,-1 1 0,-1 2 0,1 0 0,-3 0 0,1 0 0,1 0 0,0 2 0,1 1 0,-1 1 0,-2 1 0,3 0 0,-1 1 0,1 0 0,-1 1 0,-1-1 0,-1 3 0,0 2 0,2 1 0,0 0 0,0-1 0,0-1 0,-2 1 0,0 2 0,1 1 0,1-2 0,1 2 0,1-3 0,3-2 0,1 0 0,4-3 0,2 1 0,2-2 0,1-3 0,0-1 0,0-3 0,0 0 0,0 0 0,0-1 0,-2 1 0,-2 2 0,-4 0 0,-3 3 0,-1 1 0,-1 0 0,3-1 0,-1-2 0,2 0 0,0-1 0,0-1 0,1 1 0,0-1 0,2 0 0,0-1 0,0 0 0,-1-3 0,-1 0 0,0 1 0,-2 1 0,-1 2 0,-2 0 0,0 1 0,-1-1 0,-3-1 0,-1-3 0,-1-1 0,2-2 0,2-2 0,3 0 0,0 0 0,1 0 0,1-1 0,2-2 0,2-2 0,0-3 0,1 0 0,0 0 0,1 2 0,0 1 0,2-1 0,2 0 0,0-1 0,0 1 0,0 0 0,0 0 0,0 0 0,0-1 0,0 0 0,0 0 0,0 0 0,0-1 0,0 0 0,0-2 0,0 3 0,0-2 0,0 3 0,0-1 0,0-1 0,0 2 0,0-1 0,0 1 0,0-1 0,0 0 0,0-2 0,0-1 0,0 0 0,0-1 0,-2 0 0,-1 0 0,-1 1 0,-2-1 0,0 0 0,-1-1 0,0 0 0,1-2 0,1 1 0,0 0 0,-1 1 0,2-2 0,-1 1 0,0 0 0,-1-2 0,-2 1 0,1-2 0,-3 0 0,1-1 0,-1 2 0,2 1 0,-2 0 0,0 2 0,0-2 0,-2 0 0,1 1 0,0 0 0,0 1 0,0 1 0,2 2 0,-1-1 0,-1 0 0,1-1 0,-4-2 0,0-1 0,-1-1 0,0 1 0,1 2 0,1 0 0,-2 1 0,3 0 0,-1 0 0,1-1 0,0 1 0,-1-2 0,1 1 0,-3-1 0,2 0 0,-1 2 0,1-1 0,1 1 0,-2-2 0,2 0 0,-1 0 0,0 1 0,0 1 0,2 0 0,-1 2 0,2 1 0,1 1 0,0-1 0,0-1 0,0 0 0,-2 2 0,-2 0 0,1 0 0,-2 1 0,0 0 0,0 0 0,-1 0 0,3-1 0,-1 0 0,0-1 0,0 1 0,-1 1 0,0 1 0,-3-2 0,1 2 0,-1 0 0,-1-1 0,-2-1 0,1 0 0,0 1 0,0 0 0,-2 2 0,0-2 0,-2 1 0,0 1 0,0-2 0,2 0 0,2 1 0,0-1 0,0 2 0,0 1 0,0 1 0,2 0 0,1-1 0,-1 1 0,2 1 0,1 1 0,0-1 0,-1-2 0,-2 1 0,-1 0 0,-2 2 0,0 0 0,-1 0 0,0 0 0,-3 0 0,0 0 0,-2 0 0,0 0 0,0 0 0,1 0 0,1 0 0,0 0 0,1 0 0,0 0 0,2 0 0,2 0 0,1 0 0,-1 0 0,0 0 0,-2 0 0,-1 0 0,1 0 0,-3 0 0,2 0 0,-3 0 0,-1 0 0,-4 0 0,-8 0 0,-9 0 0,-8 0 0,-5 0 0,-2 0 0,4 0 0,7 0 0,3 0 0,7 0 0,3 0 0,1 0 0,4 0 0,3 0 0,2 0 0,6 0 0,0 0 0,2 0 0,1 0 0,0 0 0,3 0 0,-1 0 0,1 0 0,2 0 0,0 0 0,-1 0 0,1 2 0,-1 0 0,1 2 0,0 0 0,-2 0 0,-1 2 0,0-1 0,-2 1 0,-3 0 0,1 0 0,-1 0 0,0 0 0,3 0 0,2-2 0,3 2 0,-1-2 0,0 0 0,-1 1 0,-1-1 0,1 0 0,-1 0 0,1 1 0,-3 1 0,0 0 0,-3 2 0,1 1 0,2-1 0,-2 3 0,1 1 0,-2 1 0,-1 2 0,1-2 0,2 0 0,1 2 0,0-1 0,0 3 0,0 0 0,-1 0 0,2 2 0,1 3 0,0 0 0,1 2 0,-1 0 0,0 2 0,-1 3 0,0 4 0,0-1 0,-2 2 0,-1 0 0,1-1 0,2 0 0,3 1 0,2-2 0,-1 0 0,1-3 0,0-4 0,0-1 0,2-1 0,-1-2 0,2 1 0,0-3 0,1-1 0,-1-2 0,2-2 0,1 0 0,-2 0 0,-1 2 0,-1 1 0,-1-1 0,-2 0 0,-3 1 0,-3 0 0,0-2 0,-1-1 0,2-3 0,-2 0 0,0-2 0,2-1 0,-2-2 0,2-1 0,-2 1 0,-1 1 0,1-1 0,0 0 0,1-2 0,2-2 0,1-1 0,1-1 0,-1 0 0,1 0 0,-1 0 0,1 0 0,1 0 0,2 0 0,1 0 0,0-1 0,1-2 0,-1-2 0,1-2 0,0-1 0,-1 1 0,0-1 0,1 1 0,2 0 0,0-2 0,1 2 0,-1-2 0,0 1 0,0-1 0,2-1 0,0 0 0,0-2 0,1 1 0,-1-2 0,1 1 0,-2 1 0,0-2 0,1 1 0,0 0 0,1-2 0,0 0 0,0-1 0,0-2 0,1 1 0,-1-1 0,0 1 0,1-3 0,-1 0 0,1-3 0,1 1 0,-2 2 0,1 0 0,-1 3 0,-1-1 0,1-1 0,0-1 0,-3-1 0,-1-1 0,-1 1 0,-2-1 0,0-3 0,-2 2 0,-3-2 0,3 1 0,2 1 0,1 2 0,1-1 0,0 2 0,-1 0 0,1 0 0,-1 2 0,-3 1 0,1-1 0,-4-1 0,-2-1 0,-2 0 0,-2 0 0,0 1 0,1 1 0,-1 1 0,3 3 0,2 2 0,0 3 0,5 2 0,0 2 0,2 0 0,2 0 0,0-1 0,1 0 0,0 0 0,0-1 0,-2-1 0,1 1 0,0-2 0,-1 0 0,1-1 0,-3-2 0,-1 2 0,0-2 0,-1 0 0,1-1 0,-2-1 0,1 0 0,1 1 0,1-1 0,2 0 0,1 0 0,2 1 0,2 3 0,0 2 0,-1-1 0,1-1 0,2 1 0,1-2 0,0 1 0,1 0 0,0 0 0,0 1 0,0 2 0,0-1 0,0 0 0,-2-1 0,2 0 0,-2 0 0,0 0 0,2 0 0,-2 0 0,1-1 0,-1 0 0,-1 0 0,0 1 0,0 0 0,1 0 0,2 0 0,-1-1 0,1 0 0,0 0 0,0 0 0,2 0 0,0 1 0,0 1 0,0 0 0,0 1 0,0 1 0,0 0 0,0 0 0,0 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068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983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751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89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890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836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MR10"/>
              </a:rPr>
              <a:t>The previous cyclic voltammogram method does not account for effects seen in experimental data, such as </a:t>
            </a:r>
            <a:r>
              <a:rPr lang="en-GB" sz="1800" dirty="0" err="1">
                <a:effectLst/>
                <a:latin typeface="CMR10"/>
              </a:rPr>
              <a:t>hys</a:t>
            </a:r>
            <a:r>
              <a:rPr lang="en-GB" sz="1800" dirty="0">
                <a:effectLst/>
                <a:latin typeface="CMR10"/>
              </a:rPr>
              <a:t>- </a:t>
            </a:r>
            <a:r>
              <a:rPr lang="en-GB" sz="1800" dirty="0" err="1">
                <a:effectLst/>
                <a:latin typeface="CMR10"/>
              </a:rPr>
              <a:t>teresis</a:t>
            </a:r>
            <a:r>
              <a:rPr lang="en-GB" sz="1800" dirty="0">
                <a:effectLst/>
                <a:latin typeface="CMR10"/>
              </a:rPr>
              <a:t> and neighbour interactions. A second method where these effects are approximated is used. In this sec- </a:t>
            </a:r>
            <a:r>
              <a:rPr lang="en-GB" sz="1800" dirty="0" err="1">
                <a:effectLst/>
                <a:latin typeface="CMR10"/>
              </a:rPr>
              <a:t>ond</a:t>
            </a:r>
            <a:r>
              <a:rPr lang="en-GB" sz="1800" dirty="0">
                <a:effectLst/>
                <a:latin typeface="CMR10"/>
              </a:rPr>
              <a:t> method a linear sweep or circular sweep in voltage made, while concur- </a:t>
            </a:r>
            <a:r>
              <a:rPr lang="en-GB" sz="1800" dirty="0" err="1">
                <a:effectLst/>
                <a:latin typeface="CMR10"/>
              </a:rPr>
              <a:t>rently</a:t>
            </a:r>
            <a:r>
              <a:rPr lang="en-GB" sz="1800" dirty="0">
                <a:effectLst/>
                <a:latin typeface="CMR10"/>
              </a:rPr>
              <a:t> keeping track of the adsorbates on the surface and the summed bid- </a:t>
            </a:r>
            <a:r>
              <a:rPr lang="en-GB" sz="1800" dirty="0" err="1">
                <a:effectLst/>
                <a:latin typeface="CMR10"/>
              </a:rPr>
              <a:t>ing</a:t>
            </a:r>
            <a:r>
              <a:rPr lang="en-GB" sz="1800" dirty="0">
                <a:effectLst/>
                <a:latin typeface="CMR10"/>
              </a:rPr>
              <a:t> energies (∆</a:t>
            </a:r>
            <a:r>
              <a:rPr lang="en-GB" sz="1800" dirty="0">
                <a:effectLst/>
                <a:latin typeface="CMMI10"/>
              </a:rPr>
              <a:t>G</a:t>
            </a:r>
            <a:r>
              <a:rPr lang="en-GB" sz="1800" dirty="0">
                <a:effectLst/>
                <a:latin typeface="CMR10"/>
              </a:rPr>
              <a:t>) of the adsorbates at each voltage.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424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MR10"/>
              </a:rPr>
              <a:t>The previous cyclic voltammogram method does not account for effects seen in experimental data, such as </a:t>
            </a:r>
            <a:r>
              <a:rPr lang="en-GB" sz="1800" dirty="0" err="1">
                <a:effectLst/>
                <a:latin typeface="CMR10"/>
              </a:rPr>
              <a:t>hys</a:t>
            </a:r>
            <a:r>
              <a:rPr lang="en-GB" sz="1800" dirty="0">
                <a:effectLst/>
                <a:latin typeface="CMR10"/>
              </a:rPr>
              <a:t>- </a:t>
            </a:r>
            <a:r>
              <a:rPr lang="en-GB" sz="1800" dirty="0" err="1">
                <a:effectLst/>
                <a:latin typeface="CMR10"/>
              </a:rPr>
              <a:t>teresis</a:t>
            </a:r>
            <a:r>
              <a:rPr lang="en-GB" sz="1800" dirty="0">
                <a:effectLst/>
                <a:latin typeface="CMR10"/>
              </a:rPr>
              <a:t> and neighbour interactions. A second method where these effects are approximated is used. In this sec- </a:t>
            </a:r>
            <a:r>
              <a:rPr lang="en-GB" sz="1800" dirty="0" err="1">
                <a:effectLst/>
                <a:latin typeface="CMR10"/>
              </a:rPr>
              <a:t>ond</a:t>
            </a:r>
            <a:r>
              <a:rPr lang="en-GB" sz="1800" dirty="0">
                <a:effectLst/>
                <a:latin typeface="CMR10"/>
              </a:rPr>
              <a:t> method a linear sweep or circular sweep in voltage made, while concur- </a:t>
            </a:r>
            <a:r>
              <a:rPr lang="en-GB" sz="1800" dirty="0" err="1">
                <a:effectLst/>
                <a:latin typeface="CMR10"/>
              </a:rPr>
              <a:t>rently</a:t>
            </a:r>
            <a:r>
              <a:rPr lang="en-GB" sz="1800" dirty="0">
                <a:effectLst/>
                <a:latin typeface="CMR10"/>
              </a:rPr>
              <a:t> keeping track of the adsorbates on the surface and the summed bid- </a:t>
            </a:r>
            <a:r>
              <a:rPr lang="en-GB" sz="1800" dirty="0" err="1">
                <a:effectLst/>
                <a:latin typeface="CMR10"/>
              </a:rPr>
              <a:t>ing</a:t>
            </a:r>
            <a:r>
              <a:rPr lang="en-GB" sz="1800" dirty="0">
                <a:effectLst/>
                <a:latin typeface="CMR10"/>
              </a:rPr>
              <a:t> energies (∆</a:t>
            </a:r>
            <a:r>
              <a:rPr lang="en-GB" sz="1800" dirty="0">
                <a:effectLst/>
                <a:latin typeface="CMMI10"/>
              </a:rPr>
              <a:t>G</a:t>
            </a:r>
            <a:r>
              <a:rPr lang="en-GB" sz="1800" dirty="0">
                <a:effectLst/>
                <a:latin typeface="CMR10"/>
              </a:rPr>
              <a:t>) of the adsorbates at each voltage.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178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554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79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8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08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08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24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36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25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37.png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38.png"/><Relationship Id="rId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PUK: </a:t>
            </a:r>
            <a:r>
              <a:rPr lang="en-GB" dirty="0"/>
              <a:t>Simulating Cyclic Voltammograms</a:t>
            </a:r>
          </a:p>
          <a:p>
            <a:endParaRPr lang="en-GB" sz="1800" dirty="0">
              <a:effectLst/>
              <a:latin typeface="CMR17"/>
            </a:endParaRPr>
          </a:p>
          <a:p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E3CE42E-75CF-52F3-D083-F415E7A7B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12" y="1630678"/>
            <a:ext cx="5657975" cy="4332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AD2122-44E2-740E-DAFC-EC87ED6E6888}"/>
              </a:ext>
            </a:extLst>
          </p:cNvPr>
          <p:cNvSpPr/>
          <p:nvPr/>
        </p:nvSpPr>
        <p:spPr>
          <a:xfrm>
            <a:off x="3267012" y="163067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77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171988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C796828-91D1-33C4-210B-3BE9D97B9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87" y="3518427"/>
            <a:ext cx="4536621" cy="868892"/>
          </a:xfrm>
          <a:prstGeom prst="rect">
            <a:avLst/>
          </a:prstGeom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61E130F-4BCA-C3CF-2F30-7CA0E05CF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60" y="4626502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004DAC1-CB30-6605-4051-005F8A9F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60" y="5753050"/>
            <a:ext cx="4210048" cy="96847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8C07D28-19D1-5ED1-06A9-EB2968EAC76E}"/>
              </a:ext>
            </a:extLst>
          </p:cNvPr>
          <p:cNvSpPr/>
          <p:nvPr/>
        </p:nvSpPr>
        <p:spPr>
          <a:xfrm>
            <a:off x="3373270" y="3452130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87710E-A5C4-80D8-735F-F2979338187F}"/>
              </a:ext>
            </a:extLst>
          </p:cNvPr>
          <p:cNvSpPr/>
          <p:nvPr/>
        </p:nvSpPr>
        <p:spPr>
          <a:xfrm>
            <a:off x="2539152" y="4570277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295526-0068-9FDF-E5E2-21D7BC5A6F41}"/>
              </a:ext>
            </a:extLst>
          </p:cNvPr>
          <p:cNvSpPr/>
          <p:nvPr/>
        </p:nvSpPr>
        <p:spPr>
          <a:xfrm>
            <a:off x="2150558" y="5725203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EF511A-A00F-66CE-DD06-24B619E9FE6D}"/>
              </a:ext>
            </a:extLst>
          </p:cNvPr>
          <p:cNvCxnSpPr/>
          <p:nvPr/>
        </p:nvCxnSpPr>
        <p:spPr>
          <a:xfrm>
            <a:off x="1449659" y="2955073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C55909-45C1-DFC6-FE7E-FF47A7B817DB}"/>
              </a:ext>
            </a:extLst>
          </p:cNvPr>
          <p:cNvCxnSpPr>
            <a:cxnSpLocks/>
          </p:cNvCxnSpPr>
          <p:nvPr/>
        </p:nvCxnSpPr>
        <p:spPr>
          <a:xfrm flipV="1">
            <a:off x="1449659" y="1467907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0BDD00-D6C1-C5CA-CB47-E8C16353FE74}"/>
              </a:ext>
            </a:extLst>
          </p:cNvPr>
          <p:cNvSpPr txBox="1"/>
          <p:nvPr/>
        </p:nvSpPr>
        <p:spPr>
          <a:xfrm>
            <a:off x="2860371" y="2989787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C3DA4-74CF-2894-CC34-3CAD3F4805F6}"/>
              </a:ext>
            </a:extLst>
          </p:cNvPr>
          <p:cNvSpPr txBox="1"/>
          <p:nvPr/>
        </p:nvSpPr>
        <p:spPr>
          <a:xfrm rot="16200000">
            <a:off x="671953" y="2159226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FAAFC8-8FC0-5345-A9A6-86F88BE306B4}"/>
              </a:ext>
            </a:extLst>
          </p:cNvPr>
          <p:cNvCxnSpPr>
            <a:cxnSpLocks/>
          </p:cNvCxnSpPr>
          <p:nvPr/>
        </p:nvCxnSpPr>
        <p:spPr>
          <a:xfrm>
            <a:off x="1460810" y="164606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524311-F9A2-0D60-A913-1D03BCF9F6B6}"/>
              </a:ext>
            </a:extLst>
          </p:cNvPr>
          <p:cNvSpPr txBox="1"/>
          <p:nvPr/>
        </p:nvSpPr>
        <p:spPr>
          <a:xfrm>
            <a:off x="1237670" y="153099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354AC1-3056-40B1-299E-B2631589D221}"/>
              </a:ext>
            </a:extLst>
          </p:cNvPr>
          <p:cNvCxnSpPr/>
          <p:nvPr/>
        </p:nvCxnSpPr>
        <p:spPr>
          <a:xfrm flipV="1">
            <a:off x="1460809" y="1343995"/>
            <a:ext cx="1459607" cy="1297595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AC3109-2A8A-C15B-C473-A56AECC0E698}"/>
              </a:ext>
            </a:extLst>
          </p:cNvPr>
          <p:cNvCxnSpPr>
            <a:cxnSpLocks/>
          </p:cNvCxnSpPr>
          <p:nvPr/>
        </p:nvCxnSpPr>
        <p:spPr>
          <a:xfrm>
            <a:off x="3442247" y="1467710"/>
            <a:ext cx="1531198" cy="1482405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8B9BBE-CA32-11FD-A492-419D3BF9DC29}"/>
              </a:ext>
            </a:extLst>
          </p:cNvPr>
          <p:cNvCxnSpPr>
            <a:cxnSpLocks/>
          </p:cNvCxnSpPr>
          <p:nvPr/>
        </p:nvCxnSpPr>
        <p:spPr>
          <a:xfrm>
            <a:off x="3901056" y="1503951"/>
            <a:ext cx="733093" cy="145112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E65B23-F358-90C3-7F33-F9BB7BD53E98}"/>
              </a:ext>
            </a:extLst>
          </p:cNvPr>
          <p:cNvCxnSpPr>
            <a:cxnSpLocks/>
          </p:cNvCxnSpPr>
          <p:nvPr/>
        </p:nvCxnSpPr>
        <p:spPr>
          <a:xfrm>
            <a:off x="4207846" y="4360825"/>
            <a:ext cx="426303" cy="0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C6E4E6-E7FE-C6DC-9C70-74149ED23F54}"/>
              </a:ext>
            </a:extLst>
          </p:cNvPr>
          <p:cNvCxnSpPr>
            <a:cxnSpLocks/>
          </p:cNvCxnSpPr>
          <p:nvPr/>
        </p:nvCxnSpPr>
        <p:spPr>
          <a:xfrm>
            <a:off x="4476082" y="5430935"/>
            <a:ext cx="42630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6C4138-393C-7ECB-8E49-9C2E484ACC72}"/>
              </a:ext>
            </a:extLst>
          </p:cNvPr>
          <p:cNvCxnSpPr>
            <a:cxnSpLocks/>
          </p:cNvCxnSpPr>
          <p:nvPr/>
        </p:nvCxnSpPr>
        <p:spPr>
          <a:xfrm>
            <a:off x="4262930" y="6653202"/>
            <a:ext cx="426303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7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171988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EF511A-A00F-66CE-DD06-24B619E9FE6D}"/>
              </a:ext>
            </a:extLst>
          </p:cNvPr>
          <p:cNvCxnSpPr/>
          <p:nvPr/>
        </p:nvCxnSpPr>
        <p:spPr>
          <a:xfrm>
            <a:off x="1449659" y="2955073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C55909-45C1-DFC6-FE7E-FF47A7B817DB}"/>
              </a:ext>
            </a:extLst>
          </p:cNvPr>
          <p:cNvCxnSpPr>
            <a:cxnSpLocks/>
          </p:cNvCxnSpPr>
          <p:nvPr/>
        </p:nvCxnSpPr>
        <p:spPr>
          <a:xfrm flipV="1">
            <a:off x="1449659" y="1467907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0BDD00-D6C1-C5CA-CB47-E8C16353FE74}"/>
              </a:ext>
            </a:extLst>
          </p:cNvPr>
          <p:cNvSpPr txBox="1"/>
          <p:nvPr/>
        </p:nvSpPr>
        <p:spPr>
          <a:xfrm>
            <a:off x="2860371" y="2989787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C3DA4-74CF-2894-CC34-3CAD3F4805F6}"/>
              </a:ext>
            </a:extLst>
          </p:cNvPr>
          <p:cNvSpPr txBox="1"/>
          <p:nvPr/>
        </p:nvSpPr>
        <p:spPr>
          <a:xfrm rot="16200000">
            <a:off x="671953" y="2159226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FAAFC8-8FC0-5345-A9A6-86F88BE306B4}"/>
              </a:ext>
            </a:extLst>
          </p:cNvPr>
          <p:cNvCxnSpPr>
            <a:cxnSpLocks/>
          </p:cNvCxnSpPr>
          <p:nvPr/>
        </p:nvCxnSpPr>
        <p:spPr>
          <a:xfrm>
            <a:off x="1460810" y="164606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524311-F9A2-0D60-A913-1D03BCF9F6B6}"/>
              </a:ext>
            </a:extLst>
          </p:cNvPr>
          <p:cNvSpPr txBox="1"/>
          <p:nvPr/>
        </p:nvSpPr>
        <p:spPr>
          <a:xfrm>
            <a:off x="1237670" y="153099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354AC1-3056-40B1-299E-B2631589D221}"/>
              </a:ext>
            </a:extLst>
          </p:cNvPr>
          <p:cNvCxnSpPr/>
          <p:nvPr/>
        </p:nvCxnSpPr>
        <p:spPr>
          <a:xfrm flipV="1">
            <a:off x="1460809" y="1343995"/>
            <a:ext cx="1459607" cy="1297595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AC3109-2A8A-C15B-C473-A56AECC0E698}"/>
              </a:ext>
            </a:extLst>
          </p:cNvPr>
          <p:cNvCxnSpPr>
            <a:cxnSpLocks/>
          </p:cNvCxnSpPr>
          <p:nvPr/>
        </p:nvCxnSpPr>
        <p:spPr>
          <a:xfrm>
            <a:off x="3442247" y="1467710"/>
            <a:ext cx="1531198" cy="1482405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8B9BBE-CA32-11FD-A492-419D3BF9DC29}"/>
              </a:ext>
            </a:extLst>
          </p:cNvPr>
          <p:cNvCxnSpPr>
            <a:cxnSpLocks/>
          </p:cNvCxnSpPr>
          <p:nvPr/>
        </p:nvCxnSpPr>
        <p:spPr>
          <a:xfrm>
            <a:off x="3901056" y="1503951"/>
            <a:ext cx="733093" cy="145112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60022" y="4599117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60022" y="3111951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70734" y="463383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86407" y="3803270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71173" y="3658091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48033" y="354275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68849" y="3377678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21034" y="3907478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71870" y="4182453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03677" y="3365819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25719" y="3651527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74610" y="3651527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44769" y="327224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87050" y="3787824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83633" y="4062665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03677" y="3653973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68849" y="3662778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38190" y="3669108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697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22070" y="2973771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71038" y="421353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71038" y="272636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81750" y="4248244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97423" y="341768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82189" y="3272504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59049" y="315716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79865" y="2992091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32050" y="3521891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82886" y="3796866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14693" y="2980232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36735" y="3265940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85626" y="3265940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55785" y="288665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98066" y="3402237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94649" y="3677078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14693" y="3268386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79865" y="3277191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49206" y="3283521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6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71038" y="421353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71038" y="272636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81750" y="4248244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97423" y="341768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82189" y="3272504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59049" y="315716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79865" y="2992091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32050" y="3521891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82886" y="3796866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14693" y="2980232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36735" y="3265940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85626" y="3265940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55785" y="288665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98066" y="3402237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94649" y="3677078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14693" y="3268386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79865" y="3277191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49206" y="3283521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B4F08-47A5-A857-8BC7-7DA76BD329D2}"/>
              </a:ext>
            </a:extLst>
          </p:cNvPr>
          <p:cNvCxnSpPr/>
          <p:nvPr/>
        </p:nvCxnSpPr>
        <p:spPr>
          <a:xfrm>
            <a:off x="1471038" y="602218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1EB369-6B79-AF2A-79A4-528B18D75449}"/>
              </a:ext>
            </a:extLst>
          </p:cNvPr>
          <p:cNvCxnSpPr>
            <a:cxnSpLocks/>
          </p:cNvCxnSpPr>
          <p:nvPr/>
        </p:nvCxnSpPr>
        <p:spPr>
          <a:xfrm flipV="1">
            <a:off x="1471038" y="453501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842DBC-AC19-787D-3DA5-77868EE12C64}"/>
              </a:ext>
            </a:extLst>
          </p:cNvPr>
          <p:cNvSpPr txBox="1"/>
          <p:nvPr/>
        </p:nvSpPr>
        <p:spPr>
          <a:xfrm>
            <a:off x="2881750" y="605198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D74E2-AF5F-E986-3285-D5663E659719}"/>
              </a:ext>
            </a:extLst>
          </p:cNvPr>
          <p:cNvSpPr txBox="1"/>
          <p:nvPr/>
        </p:nvSpPr>
        <p:spPr>
          <a:xfrm rot="16200000">
            <a:off x="522093" y="51642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14:cNvPr>
              <p14:cNvContentPartPr/>
              <p14:nvPr/>
            </p14:nvContentPartPr>
            <p14:xfrm>
              <a:off x="1493783" y="4807132"/>
              <a:ext cx="3376080" cy="1223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143" y="4798492"/>
                <a:ext cx="3393720" cy="1240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387B97-4E61-D5BB-3A43-B4FB81D99F90}"/>
              </a:ext>
            </a:extLst>
          </p:cNvPr>
          <p:cNvSpPr/>
          <p:nvPr/>
        </p:nvSpPr>
        <p:spPr>
          <a:xfrm>
            <a:off x="6522070" y="2973771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318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4248244"/>
            <a:ext cx="4784168" cy="1773932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B4F08-47A5-A857-8BC7-7DA76BD329D2}"/>
              </a:ext>
            </a:extLst>
          </p:cNvPr>
          <p:cNvCxnSpPr/>
          <p:nvPr/>
        </p:nvCxnSpPr>
        <p:spPr>
          <a:xfrm>
            <a:off x="1471038" y="602218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1EB369-6B79-AF2A-79A4-528B18D75449}"/>
              </a:ext>
            </a:extLst>
          </p:cNvPr>
          <p:cNvCxnSpPr>
            <a:cxnSpLocks/>
          </p:cNvCxnSpPr>
          <p:nvPr/>
        </p:nvCxnSpPr>
        <p:spPr>
          <a:xfrm flipV="1">
            <a:off x="1471038" y="453501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842DBC-AC19-787D-3DA5-77868EE12C64}"/>
              </a:ext>
            </a:extLst>
          </p:cNvPr>
          <p:cNvSpPr txBox="1"/>
          <p:nvPr/>
        </p:nvSpPr>
        <p:spPr>
          <a:xfrm>
            <a:off x="2881750" y="605198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D74E2-AF5F-E986-3285-D5663E659719}"/>
              </a:ext>
            </a:extLst>
          </p:cNvPr>
          <p:cNvSpPr txBox="1"/>
          <p:nvPr/>
        </p:nvSpPr>
        <p:spPr>
          <a:xfrm rot="16200000">
            <a:off x="522093" y="51642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14:cNvPr>
              <p14:cNvContentPartPr/>
              <p14:nvPr/>
            </p14:nvContentPartPr>
            <p14:xfrm>
              <a:off x="1493783" y="4807132"/>
              <a:ext cx="3376080" cy="1223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143" y="4798492"/>
                <a:ext cx="3393720" cy="124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677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1" y="620714"/>
            <a:ext cx="11759745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1D88AB-4CF4-082F-5761-F18C265E858D}"/>
              </a:ext>
            </a:extLst>
          </p:cNvPr>
          <p:cNvSpPr>
            <a:spLocks noChangeAspect="1"/>
          </p:cNvSpPr>
          <p:nvPr/>
        </p:nvSpPr>
        <p:spPr>
          <a:xfrm>
            <a:off x="8768212" y="380811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167CF8-F789-49A5-D5F8-170E1B5A9EE4}"/>
              </a:ext>
            </a:extLst>
          </p:cNvPr>
          <p:cNvSpPr>
            <a:spLocks noChangeAspect="1"/>
          </p:cNvSpPr>
          <p:nvPr/>
        </p:nvSpPr>
        <p:spPr>
          <a:xfrm>
            <a:off x="8421126" y="439026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ADBF71-1EAE-CCE6-066B-194B56AC3E24}"/>
              </a:ext>
            </a:extLst>
          </p:cNvPr>
          <p:cNvSpPr>
            <a:spLocks noChangeAspect="1"/>
          </p:cNvSpPr>
          <p:nvPr/>
        </p:nvSpPr>
        <p:spPr>
          <a:xfrm>
            <a:off x="6727738" y="491359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A46C-56AD-3A08-31A7-A0D07DEADBF9}"/>
              </a:ext>
            </a:extLst>
          </p:cNvPr>
          <p:cNvSpPr>
            <a:spLocks noChangeAspect="1"/>
          </p:cNvSpPr>
          <p:nvPr/>
        </p:nvSpPr>
        <p:spPr>
          <a:xfrm>
            <a:off x="8068747" y="497837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480783-250A-F7D0-CBB5-19BD384827C9}"/>
              </a:ext>
            </a:extLst>
          </p:cNvPr>
          <p:cNvSpPr>
            <a:spLocks noChangeAspect="1"/>
          </p:cNvSpPr>
          <p:nvPr/>
        </p:nvSpPr>
        <p:spPr>
          <a:xfrm>
            <a:off x="9437775" y="383041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8D0C48-C827-8A7C-EA62-0894032937B1}"/>
              </a:ext>
            </a:extLst>
          </p:cNvPr>
          <p:cNvSpPr>
            <a:spLocks noChangeAspect="1"/>
          </p:cNvSpPr>
          <p:nvPr/>
        </p:nvSpPr>
        <p:spPr>
          <a:xfrm>
            <a:off x="10103151" y="383054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BB23C1-B25D-901F-7A66-B0034D726E78}"/>
              </a:ext>
            </a:extLst>
          </p:cNvPr>
          <p:cNvSpPr>
            <a:spLocks noChangeAspect="1"/>
          </p:cNvSpPr>
          <p:nvPr/>
        </p:nvSpPr>
        <p:spPr>
          <a:xfrm>
            <a:off x="9756055" y="441252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A31B6F-12A0-3A54-B1F3-46E969D12ED2}"/>
              </a:ext>
            </a:extLst>
          </p:cNvPr>
          <p:cNvSpPr>
            <a:spLocks noChangeAspect="1"/>
          </p:cNvSpPr>
          <p:nvPr/>
        </p:nvSpPr>
        <p:spPr>
          <a:xfrm>
            <a:off x="9085225" y="439912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8574F1-166A-3F07-4E50-8AFE3CBE7E6F}"/>
              </a:ext>
            </a:extLst>
          </p:cNvPr>
          <p:cNvSpPr>
            <a:spLocks noChangeAspect="1"/>
          </p:cNvSpPr>
          <p:nvPr/>
        </p:nvSpPr>
        <p:spPr>
          <a:xfrm>
            <a:off x="7762592" y="438325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F59F03-7330-32FE-8CA2-977CAD5E5863}"/>
              </a:ext>
            </a:extLst>
          </p:cNvPr>
          <p:cNvSpPr>
            <a:spLocks noChangeAspect="1"/>
          </p:cNvSpPr>
          <p:nvPr/>
        </p:nvSpPr>
        <p:spPr>
          <a:xfrm>
            <a:off x="7111692" y="4347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7E758-1BAA-7257-795C-B0AF431C9BCF}"/>
              </a:ext>
            </a:extLst>
          </p:cNvPr>
          <p:cNvSpPr>
            <a:spLocks noChangeAspect="1"/>
          </p:cNvSpPr>
          <p:nvPr/>
        </p:nvSpPr>
        <p:spPr>
          <a:xfrm>
            <a:off x="9400771" y="499463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1CF814-E226-6FD8-EFC1-F58EC656B1D2}"/>
              </a:ext>
            </a:extLst>
          </p:cNvPr>
          <p:cNvSpPr>
            <a:spLocks noChangeAspect="1"/>
          </p:cNvSpPr>
          <p:nvPr/>
        </p:nvSpPr>
        <p:spPr>
          <a:xfrm>
            <a:off x="8734759" y="497837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C46DA6-16C7-4DB3-0951-69EB32FF2533}"/>
              </a:ext>
            </a:extLst>
          </p:cNvPr>
          <p:cNvSpPr>
            <a:spLocks noChangeAspect="1"/>
          </p:cNvSpPr>
          <p:nvPr/>
        </p:nvSpPr>
        <p:spPr>
          <a:xfrm>
            <a:off x="7399062" y="4959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A858CD-A8F5-889C-591A-91A38910C570}"/>
              </a:ext>
            </a:extLst>
          </p:cNvPr>
          <p:cNvSpPr>
            <a:spLocks noChangeAspect="1"/>
          </p:cNvSpPr>
          <p:nvPr/>
        </p:nvSpPr>
        <p:spPr>
          <a:xfrm>
            <a:off x="8094642" y="37992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D9B19B-CF26-1186-8333-A5E7306148F8}"/>
              </a:ext>
            </a:extLst>
          </p:cNvPr>
          <p:cNvSpPr>
            <a:spLocks noChangeAspect="1"/>
          </p:cNvSpPr>
          <p:nvPr/>
        </p:nvSpPr>
        <p:spPr>
          <a:xfrm>
            <a:off x="7421667" y="377066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55FDA35-97CC-C61B-0EC4-CC45CC2ADE0F}"/>
              </a:ext>
            </a:extLst>
          </p:cNvPr>
          <p:cNvSpPr>
            <a:spLocks noChangeAspect="1"/>
          </p:cNvSpPr>
          <p:nvPr/>
        </p:nvSpPr>
        <p:spPr>
          <a:xfrm>
            <a:off x="9800123" y="206557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754286E-782A-7819-FFF5-67E14F13B377}"/>
              </a:ext>
            </a:extLst>
          </p:cNvPr>
          <p:cNvSpPr>
            <a:spLocks noChangeAspect="1"/>
          </p:cNvSpPr>
          <p:nvPr/>
        </p:nvSpPr>
        <p:spPr>
          <a:xfrm>
            <a:off x="9453037" y="2647726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770E65-96E5-1875-4FFC-5A5B407EEEAB}"/>
              </a:ext>
            </a:extLst>
          </p:cNvPr>
          <p:cNvSpPr>
            <a:spLocks noChangeAspect="1"/>
          </p:cNvSpPr>
          <p:nvPr/>
        </p:nvSpPr>
        <p:spPr>
          <a:xfrm>
            <a:off x="7759649" y="317105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DE2D63-980E-F024-AB34-0AE5B3736A24}"/>
              </a:ext>
            </a:extLst>
          </p:cNvPr>
          <p:cNvSpPr>
            <a:spLocks noChangeAspect="1"/>
          </p:cNvSpPr>
          <p:nvPr/>
        </p:nvSpPr>
        <p:spPr>
          <a:xfrm>
            <a:off x="9100658" y="3235835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313722-16F0-0D61-37AE-42339F3CA2EB}"/>
              </a:ext>
            </a:extLst>
          </p:cNvPr>
          <p:cNvSpPr>
            <a:spLocks noChangeAspect="1"/>
          </p:cNvSpPr>
          <p:nvPr/>
        </p:nvSpPr>
        <p:spPr>
          <a:xfrm>
            <a:off x="10469686" y="208787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B3BD44-1365-C3A0-D832-65DA7EB3DA59}"/>
              </a:ext>
            </a:extLst>
          </p:cNvPr>
          <p:cNvSpPr>
            <a:spLocks noChangeAspect="1"/>
          </p:cNvSpPr>
          <p:nvPr/>
        </p:nvSpPr>
        <p:spPr>
          <a:xfrm>
            <a:off x="11135062" y="20990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3ECC5A0-E3EB-21DA-796F-77AD1ECE79A1}"/>
              </a:ext>
            </a:extLst>
          </p:cNvPr>
          <p:cNvSpPr>
            <a:spLocks noChangeAspect="1"/>
          </p:cNvSpPr>
          <p:nvPr/>
        </p:nvSpPr>
        <p:spPr>
          <a:xfrm>
            <a:off x="10787966" y="26699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835ABF-1AFC-028D-9261-BDDC2D4DE765}"/>
              </a:ext>
            </a:extLst>
          </p:cNvPr>
          <p:cNvSpPr>
            <a:spLocks noChangeAspect="1"/>
          </p:cNvSpPr>
          <p:nvPr/>
        </p:nvSpPr>
        <p:spPr>
          <a:xfrm>
            <a:off x="10117136" y="2656586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D58F222-0102-CDD9-689D-830215BEC3A0}"/>
              </a:ext>
            </a:extLst>
          </p:cNvPr>
          <p:cNvSpPr>
            <a:spLocks noChangeAspect="1"/>
          </p:cNvSpPr>
          <p:nvPr/>
        </p:nvSpPr>
        <p:spPr>
          <a:xfrm>
            <a:off x="8794503" y="264071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174EA1-9A14-4BB5-ED1F-DC34CE4CF317}"/>
              </a:ext>
            </a:extLst>
          </p:cNvPr>
          <p:cNvSpPr>
            <a:spLocks noChangeAspect="1"/>
          </p:cNvSpPr>
          <p:nvPr/>
        </p:nvSpPr>
        <p:spPr>
          <a:xfrm>
            <a:off x="8143603" y="2605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ED5579D-FAA3-C622-206D-082896FE482E}"/>
              </a:ext>
            </a:extLst>
          </p:cNvPr>
          <p:cNvSpPr>
            <a:spLocks noChangeAspect="1"/>
          </p:cNvSpPr>
          <p:nvPr/>
        </p:nvSpPr>
        <p:spPr>
          <a:xfrm>
            <a:off x="10432682" y="32520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DA20E-AD24-DAE1-2259-6C037C9007B8}"/>
              </a:ext>
            </a:extLst>
          </p:cNvPr>
          <p:cNvSpPr>
            <a:spLocks noChangeAspect="1"/>
          </p:cNvSpPr>
          <p:nvPr/>
        </p:nvSpPr>
        <p:spPr>
          <a:xfrm>
            <a:off x="9766670" y="323583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44A3833-E33E-6AA4-2FFA-5B12FA4A7656}"/>
              </a:ext>
            </a:extLst>
          </p:cNvPr>
          <p:cNvSpPr>
            <a:spLocks noChangeAspect="1"/>
          </p:cNvSpPr>
          <p:nvPr/>
        </p:nvSpPr>
        <p:spPr>
          <a:xfrm>
            <a:off x="8430973" y="3217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15D00B6-5714-1166-E707-4970ED4C6B62}"/>
              </a:ext>
            </a:extLst>
          </p:cNvPr>
          <p:cNvSpPr>
            <a:spLocks noChangeAspect="1"/>
          </p:cNvSpPr>
          <p:nvPr/>
        </p:nvSpPr>
        <p:spPr>
          <a:xfrm>
            <a:off x="9126553" y="205673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F63193-C73E-A6C0-6B09-E0C7805F7E46}"/>
              </a:ext>
            </a:extLst>
          </p:cNvPr>
          <p:cNvSpPr>
            <a:spLocks noChangeAspect="1"/>
          </p:cNvSpPr>
          <p:nvPr/>
        </p:nvSpPr>
        <p:spPr>
          <a:xfrm>
            <a:off x="8453578" y="202812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6DAA0429-1ABD-77EC-0EE0-C31E97881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6519296" cy="467518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Things not </a:t>
            </a:r>
            <a:r>
              <a:rPr lang="da-DK" dirty="0" err="1"/>
              <a:t>modelled</a:t>
            </a:r>
            <a:r>
              <a:rPr lang="da-DK" dirty="0"/>
              <a:t> in the </a:t>
            </a:r>
            <a:r>
              <a:rPr lang="da-DK" dirty="0" err="1"/>
              <a:t>previous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:</a:t>
            </a:r>
          </a:p>
          <a:p>
            <a:r>
              <a:rPr lang="da-DK" dirty="0"/>
              <a:t>Circular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endParaRPr lang="da-DK" dirty="0"/>
          </a:p>
          <a:p>
            <a:r>
              <a:rPr lang="da-DK" dirty="0" err="1"/>
              <a:t>Ability</a:t>
            </a:r>
            <a:r>
              <a:rPr lang="da-DK" dirty="0"/>
              <a:t> to model </a:t>
            </a:r>
            <a:r>
              <a:rPr lang="da-DK" dirty="0" err="1"/>
              <a:t>effects</a:t>
            </a:r>
            <a:endParaRPr lang="da-DK" dirty="0"/>
          </a:p>
          <a:p>
            <a:pPr lvl="1"/>
            <a:r>
              <a:rPr lang="da-DK" dirty="0" err="1"/>
              <a:t>Hysteresis</a:t>
            </a:r>
            <a:endParaRPr lang="da-DK" dirty="0"/>
          </a:p>
          <a:p>
            <a:pPr lvl="1"/>
            <a:r>
              <a:rPr lang="da-DK" dirty="0" err="1"/>
              <a:t>Neighbour-interactions</a:t>
            </a:r>
            <a:endParaRPr lang="da-DK" dirty="0"/>
          </a:p>
          <a:p>
            <a:pPr lvl="1"/>
            <a:endParaRPr lang="da-DK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170FFD-8876-2A3D-52E5-E0098DD2E9E0}"/>
              </a:ext>
            </a:extLst>
          </p:cNvPr>
          <p:cNvCxnSpPr/>
          <p:nvPr/>
        </p:nvCxnSpPr>
        <p:spPr>
          <a:xfrm>
            <a:off x="6797385" y="601398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F9A8C5F-77FF-B383-9D3F-202CCB7CEFA0}"/>
              </a:ext>
            </a:extLst>
          </p:cNvPr>
          <p:cNvSpPr txBox="1"/>
          <p:nvPr/>
        </p:nvSpPr>
        <p:spPr>
          <a:xfrm>
            <a:off x="10503983" y="589420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2D92F4-D687-74A2-7F34-49C2804D2C85}"/>
              </a:ext>
            </a:extLst>
          </p:cNvPr>
          <p:cNvCxnSpPr>
            <a:cxnSpLocks/>
          </p:cNvCxnSpPr>
          <p:nvPr/>
        </p:nvCxnSpPr>
        <p:spPr>
          <a:xfrm>
            <a:off x="6965608" y="6310313"/>
            <a:ext cx="3312486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182215-488E-5AC2-B1FC-43DC97A0799A}"/>
              </a:ext>
            </a:extLst>
          </p:cNvPr>
          <p:cNvCxnSpPr>
            <a:cxnSpLocks/>
          </p:cNvCxnSpPr>
          <p:nvPr/>
        </p:nvCxnSpPr>
        <p:spPr>
          <a:xfrm flipH="1">
            <a:off x="6956387" y="6409464"/>
            <a:ext cx="3321707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C088B1-DCC8-E83B-9FC6-886135CC732A}"/>
              </a:ext>
            </a:extLst>
          </p:cNvPr>
          <p:cNvSpPr txBox="1"/>
          <p:nvPr/>
        </p:nvSpPr>
        <p:spPr>
          <a:xfrm>
            <a:off x="8046529" y="6434213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Circular </a:t>
            </a:r>
            <a:r>
              <a:rPr lang="da-DK" sz="1050" b="1" dirty="0" err="1"/>
              <a:t>sweep</a:t>
            </a:r>
            <a:endParaRPr lang="da-DK" sz="105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5291C6-969F-EA48-8C87-846C62362D43}"/>
              </a:ext>
            </a:extLst>
          </p:cNvPr>
          <p:cNvSpPr txBox="1"/>
          <p:nvPr/>
        </p:nvSpPr>
        <p:spPr>
          <a:xfrm>
            <a:off x="7502487" y="6521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291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1" y="620714"/>
            <a:ext cx="11759745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1D88AB-4CF4-082F-5761-F18C265E858D}"/>
              </a:ext>
            </a:extLst>
          </p:cNvPr>
          <p:cNvSpPr>
            <a:spLocks noChangeAspect="1"/>
          </p:cNvSpPr>
          <p:nvPr/>
        </p:nvSpPr>
        <p:spPr>
          <a:xfrm>
            <a:off x="8768212" y="380811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167CF8-F789-49A5-D5F8-170E1B5A9EE4}"/>
              </a:ext>
            </a:extLst>
          </p:cNvPr>
          <p:cNvSpPr>
            <a:spLocks noChangeAspect="1"/>
          </p:cNvSpPr>
          <p:nvPr/>
        </p:nvSpPr>
        <p:spPr>
          <a:xfrm>
            <a:off x="8421126" y="439026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ADBF71-1EAE-CCE6-066B-194B56AC3E24}"/>
              </a:ext>
            </a:extLst>
          </p:cNvPr>
          <p:cNvSpPr>
            <a:spLocks noChangeAspect="1"/>
          </p:cNvSpPr>
          <p:nvPr/>
        </p:nvSpPr>
        <p:spPr>
          <a:xfrm>
            <a:off x="6727738" y="491359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A46C-56AD-3A08-31A7-A0D07DEADBF9}"/>
              </a:ext>
            </a:extLst>
          </p:cNvPr>
          <p:cNvSpPr>
            <a:spLocks noChangeAspect="1"/>
          </p:cNvSpPr>
          <p:nvPr/>
        </p:nvSpPr>
        <p:spPr>
          <a:xfrm>
            <a:off x="8068747" y="497837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480783-250A-F7D0-CBB5-19BD384827C9}"/>
              </a:ext>
            </a:extLst>
          </p:cNvPr>
          <p:cNvSpPr>
            <a:spLocks noChangeAspect="1"/>
          </p:cNvSpPr>
          <p:nvPr/>
        </p:nvSpPr>
        <p:spPr>
          <a:xfrm>
            <a:off x="9437775" y="383041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8D0C48-C827-8A7C-EA62-0894032937B1}"/>
              </a:ext>
            </a:extLst>
          </p:cNvPr>
          <p:cNvSpPr>
            <a:spLocks noChangeAspect="1"/>
          </p:cNvSpPr>
          <p:nvPr/>
        </p:nvSpPr>
        <p:spPr>
          <a:xfrm>
            <a:off x="10103151" y="383054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BB23C1-B25D-901F-7A66-B0034D726E78}"/>
              </a:ext>
            </a:extLst>
          </p:cNvPr>
          <p:cNvSpPr>
            <a:spLocks noChangeAspect="1"/>
          </p:cNvSpPr>
          <p:nvPr/>
        </p:nvSpPr>
        <p:spPr>
          <a:xfrm>
            <a:off x="9756055" y="441252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A31B6F-12A0-3A54-B1F3-46E969D12ED2}"/>
              </a:ext>
            </a:extLst>
          </p:cNvPr>
          <p:cNvSpPr>
            <a:spLocks noChangeAspect="1"/>
          </p:cNvSpPr>
          <p:nvPr/>
        </p:nvSpPr>
        <p:spPr>
          <a:xfrm>
            <a:off x="9085225" y="439912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8574F1-166A-3F07-4E50-8AFE3CBE7E6F}"/>
              </a:ext>
            </a:extLst>
          </p:cNvPr>
          <p:cNvSpPr>
            <a:spLocks noChangeAspect="1"/>
          </p:cNvSpPr>
          <p:nvPr/>
        </p:nvSpPr>
        <p:spPr>
          <a:xfrm>
            <a:off x="7762592" y="438325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F59F03-7330-32FE-8CA2-977CAD5E5863}"/>
              </a:ext>
            </a:extLst>
          </p:cNvPr>
          <p:cNvSpPr>
            <a:spLocks noChangeAspect="1"/>
          </p:cNvSpPr>
          <p:nvPr/>
        </p:nvSpPr>
        <p:spPr>
          <a:xfrm>
            <a:off x="7111692" y="4347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7E758-1BAA-7257-795C-B0AF431C9BCF}"/>
              </a:ext>
            </a:extLst>
          </p:cNvPr>
          <p:cNvSpPr>
            <a:spLocks noChangeAspect="1"/>
          </p:cNvSpPr>
          <p:nvPr/>
        </p:nvSpPr>
        <p:spPr>
          <a:xfrm>
            <a:off x="9400771" y="499463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1CF814-E226-6FD8-EFC1-F58EC656B1D2}"/>
              </a:ext>
            </a:extLst>
          </p:cNvPr>
          <p:cNvSpPr>
            <a:spLocks noChangeAspect="1"/>
          </p:cNvSpPr>
          <p:nvPr/>
        </p:nvSpPr>
        <p:spPr>
          <a:xfrm>
            <a:off x="8734759" y="497837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C46DA6-16C7-4DB3-0951-69EB32FF2533}"/>
              </a:ext>
            </a:extLst>
          </p:cNvPr>
          <p:cNvSpPr>
            <a:spLocks noChangeAspect="1"/>
          </p:cNvSpPr>
          <p:nvPr/>
        </p:nvSpPr>
        <p:spPr>
          <a:xfrm>
            <a:off x="7399062" y="4959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A858CD-A8F5-889C-591A-91A38910C570}"/>
              </a:ext>
            </a:extLst>
          </p:cNvPr>
          <p:cNvSpPr>
            <a:spLocks noChangeAspect="1"/>
          </p:cNvSpPr>
          <p:nvPr/>
        </p:nvSpPr>
        <p:spPr>
          <a:xfrm>
            <a:off x="8094642" y="37992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D9B19B-CF26-1186-8333-A5E7306148F8}"/>
              </a:ext>
            </a:extLst>
          </p:cNvPr>
          <p:cNvSpPr>
            <a:spLocks noChangeAspect="1"/>
          </p:cNvSpPr>
          <p:nvPr/>
        </p:nvSpPr>
        <p:spPr>
          <a:xfrm>
            <a:off x="7421667" y="377066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55FDA35-97CC-C61B-0EC4-CC45CC2ADE0F}"/>
              </a:ext>
            </a:extLst>
          </p:cNvPr>
          <p:cNvSpPr>
            <a:spLocks noChangeAspect="1"/>
          </p:cNvSpPr>
          <p:nvPr/>
        </p:nvSpPr>
        <p:spPr>
          <a:xfrm>
            <a:off x="9800123" y="206557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754286E-782A-7819-FFF5-67E14F13B377}"/>
              </a:ext>
            </a:extLst>
          </p:cNvPr>
          <p:cNvSpPr>
            <a:spLocks noChangeAspect="1"/>
          </p:cNvSpPr>
          <p:nvPr/>
        </p:nvSpPr>
        <p:spPr>
          <a:xfrm>
            <a:off x="9453037" y="2647726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770E65-96E5-1875-4FFC-5A5B407EEEAB}"/>
              </a:ext>
            </a:extLst>
          </p:cNvPr>
          <p:cNvSpPr>
            <a:spLocks noChangeAspect="1"/>
          </p:cNvSpPr>
          <p:nvPr/>
        </p:nvSpPr>
        <p:spPr>
          <a:xfrm>
            <a:off x="7759649" y="317105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DE2D63-980E-F024-AB34-0AE5B3736A24}"/>
              </a:ext>
            </a:extLst>
          </p:cNvPr>
          <p:cNvSpPr>
            <a:spLocks noChangeAspect="1"/>
          </p:cNvSpPr>
          <p:nvPr/>
        </p:nvSpPr>
        <p:spPr>
          <a:xfrm>
            <a:off x="9100658" y="3235835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313722-16F0-0D61-37AE-42339F3CA2EB}"/>
              </a:ext>
            </a:extLst>
          </p:cNvPr>
          <p:cNvSpPr>
            <a:spLocks noChangeAspect="1"/>
          </p:cNvSpPr>
          <p:nvPr/>
        </p:nvSpPr>
        <p:spPr>
          <a:xfrm>
            <a:off x="10469686" y="208787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B3BD44-1365-C3A0-D832-65DA7EB3DA59}"/>
              </a:ext>
            </a:extLst>
          </p:cNvPr>
          <p:cNvSpPr>
            <a:spLocks noChangeAspect="1"/>
          </p:cNvSpPr>
          <p:nvPr/>
        </p:nvSpPr>
        <p:spPr>
          <a:xfrm>
            <a:off x="11135062" y="20990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3ECC5A0-E3EB-21DA-796F-77AD1ECE79A1}"/>
              </a:ext>
            </a:extLst>
          </p:cNvPr>
          <p:cNvSpPr>
            <a:spLocks noChangeAspect="1"/>
          </p:cNvSpPr>
          <p:nvPr/>
        </p:nvSpPr>
        <p:spPr>
          <a:xfrm>
            <a:off x="10787966" y="26699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835ABF-1AFC-028D-9261-BDDC2D4DE765}"/>
              </a:ext>
            </a:extLst>
          </p:cNvPr>
          <p:cNvSpPr>
            <a:spLocks noChangeAspect="1"/>
          </p:cNvSpPr>
          <p:nvPr/>
        </p:nvSpPr>
        <p:spPr>
          <a:xfrm>
            <a:off x="10117136" y="2656586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D58F222-0102-CDD9-689D-830215BEC3A0}"/>
              </a:ext>
            </a:extLst>
          </p:cNvPr>
          <p:cNvSpPr>
            <a:spLocks noChangeAspect="1"/>
          </p:cNvSpPr>
          <p:nvPr/>
        </p:nvSpPr>
        <p:spPr>
          <a:xfrm>
            <a:off x="8794503" y="264071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174EA1-9A14-4BB5-ED1F-DC34CE4CF317}"/>
              </a:ext>
            </a:extLst>
          </p:cNvPr>
          <p:cNvSpPr>
            <a:spLocks noChangeAspect="1"/>
          </p:cNvSpPr>
          <p:nvPr/>
        </p:nvSpPr>
        <p:spPr>
          <a:xfrm>
            <a:off x="8143603" y="2605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ED5579D-FAA3-C622-206D-082896FE482E}"/>
              </a:ext>
            </a:extLst>
          </p:cNvPr>
          <p:cNvSpPr>
            <a:spLocks noChangeAspect="1"/>
          </p:cNvSpPr>
          <p:nvPr/>
        </p:nvSpPr>
        <p:spPr>
          <a:xfrm>
            <a:off x="10432682" y="32520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DA20E-AD24-DAE1-2259-6C037C9007B8}"/>
              </a:ext>
            </a:extLst>
          </p:cNvPr>
          <p:cNvSpPr>
            <a:spLocks noChangeAspect="1"/>
          </p:cNvSpPr>
          <p:nvPr/>
        </p:nvSpPr>
        <p:spPr>
          <a:xfrm>
            <a:off x="9766670" y="323583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44A3833-E33E-6AA4-2FFA-5B12FA4A7656}"/>
              </a:ext>
            </a:extLst>
          </p:cNvPr>
          <p:cNvSpPr>
            <a:spLocks noChangeAspect="1"/>
          </p:cNvSpPr>
          <p:nvPr/>
        </p:nvSpPr>
        <p:spPr>
          <a:xfrm>
            <a:off x="8430973" y="3217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15D00B6-5714-1166-E707-4970ED4C6B62}"/>
              </a:ext>
            </a:extLst>
          </p:cNvPr>
          <p:cNvSpPr>
            <a:spLocks noChangeAspect="1"/>
          </p:cNvSpPr>
          <p:nvPr/>
        </p:nvSpPr>
        <p:spPr>
          <a:xfrm>
            <a:off x="9126553" y="205673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F63193-C73E-A6C0-6B09-E0C7805F7E46}"/>
              </a:ext>
            </a:extLst>
          </p:cNvPr>
          <p:cNvSpPr>
            <a:spLocks noChangeAspect="1"/>
          </p:cNvSpPr>
          <p:nvPr/>
        </p:nvSpPr>
        <p:spPr>
          <a:xfrm>
            <a:off x="8453578" y="202812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170FFD-8876-2A3D-52E5-E0098DD2E9E0}"/>
              </a:ext>
            </a:extLst>
          </p:cNvPr>
          <p:cNvCxnSpPr/>
          <p:nvPr/>
        </p:nvCxnSpPr>
        <p:spPr>
          <a:xfrm>
            <a:off x="6797385" y="601398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F9A8C5F-77FF-B383-9D3F-202CCB7CEFA0}"/>
              </a:ext>
            </a:extLst>
          </p:cNvPr>
          <p:cNvSpPr txBox="1"/>
          <p:nvPr/>
        </p:nvSpPr>
        <p:spPr>
          <a:xfrm>
            <a:off x="10503983" y="589420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2D92F4-D687-74A2-7F34-49C2804D2C85}"/>
              </a:ext>
            </a:extLst>
          </p:cNvPr>
          <p:cNvCxnSpPr>
            <a:cxnSpLocks/>
          </p:cNvCxnSpPr>
          <p:nvPr/>
        </p:nvCxnSpPr>
        <p:spPr>
          <a:xfrm>
            <a:off x="6965608" y="6310313"/>
            <a:ext cx="3312486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182215-488E-5AC2-B1FC-43DC97A0799A}"/>
              </a:ext>
            </a:extLst>
          </p:cNvPr>
          <p:cNvCxnSpPr>
            <a:cxnSpLocks/>
          </p:cNvCxnSpPr>
          <p:nvPr/>
        </p:nvCxnSpPr>
        <p:spPr>
          <a:xfrm flipH="1">
            <a:off x="6956387" y="6409464"/>
            <a:ext cx="3321707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C088B1-DCC8-E83B-9FC6-886135CC732A}"/>
              </a:ext>
            </a:extLst>
          </p:cNvPr>
          <p:cNvSpPr txBox="1"/>
          <p:nvPr/>
        </p:nvSpPr>
        <p:spPr>
          <a:xfrm>
            <a:off x="8046529" y="6434213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Circular </a:t>
            </a:r>
            <a:r>
              <a:rPr lang="da-DK" sz="1050" b="1" dirty="0" err="1"/>
              <a:t>sweep</a:t>
            </a:r>
            <a:endParaRPr lang="da-DK" sz="105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5291C6-969F-EA48-8C87-846C62362D43}"/>
              </a:ext>
            </a:extLst>
          </p:cNvPr>
          <p:cNvSpPr txBox="1"/>
          <p:nvPr/>
        </p:nvSpPr>
        <p:spPr>
          <a:xfrm>
            <a:off x="7502487" y="6521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0ECC-F1FE-1FBA-E310-CC395BB05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507037" cy="392996"/>
          </a:xfrm>
        </p:spPr>
        <p:txBody>
          <a:bodyPr/>
          <a:lstStyle/>
          <a:p>
            <a:pPr marL="0" indent="0" algn="ctr">
              <a:buNone/>
            </a:pPr>
            <a:r>
              <a:rPr lang="da-DK" b="1" dirty="0"/>
              <a:t>Algorithm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E6B3A2-A486-3CB7-7666-08E3EE56B7B2}"/>
              </a:ext>
            </a:extLst>
          </p:cNvPr>
          <p:cNvSpPr txBox="1">
            <a:spLocks/>
          </p:cNvSpPr>
          <p:nvPr/>
        </p:nvSpPr>
        <p:spPr>
          <a:xfrm>
            <a:off x="588961" y="2072873"/>
            <a:ext cx="6603551" cy="46400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Predict all energies on all sites</a:t>
            </a:r>
          </a:p>
          <a:p>
            <a:pPr lvl="1"/>
            <a:r>
              <a:rPr lang="en-GB" dirty="0"/>
              <a:t>All three adsorbates</a:t>
            </a:r>
          </a:p>
          <a:p>
            <a:r>
              <a:rPr lang="en-GB" dirty="0"/>
              <a:t>For voltage in voltage range:</a:t>
            </a:r>
          </a:p>
          <a:p>
            <a:pPr lvl="1"/>
            <a:r>
              <a:rPr lang="en-GB" dirty="0"/>
              <a:t>Loop through all adsorbates:</a:t>
            </a:r>
          </a:p>
          <a:p>
            <a:pPr lvl="2"/>
            <a:r>
              <a:rPr lang="en-GB" dirty="0"/>
              <a:t>Account for steric hindrance, if neighbours</a:t>
            </a:r>
          </a:p>
          <a:p>
            <a:pPr lvl="2"/>
            <a:r>
              <a:rPr lang="en-GB" dirty="0"/>
              <a:t>If binding energy &gt; Hysteresis energy barrier: </a:t>
            </a:r>
            <a:r>
              <a:rPr lang="en-GB" b="1" dirty="0"/>
              <a:t>Remove</a:t>
            </a:r>
            <a:endParaRPr lang="en-GB" dirty="0"/>
          </a:p>
          <a:p>
            <a:pPr lvl="1"/>
            <a:r>
              <a:rPr lang="en-GB" dirty="0"/>
              <a:t>Loop through the smallest energies:</a:t>
            </a:r>
          </a:p>
          <a:p>
            <a:pPr lvl="2"/>
            <a:r>
              <a:rPr lang="en-GB" dirty="0"/>
              <a:t>Check for emptiness on the site</a:t>
            </a:r>
          </a:p>
          <a:p>
            <a:pPr lvl="2"/>
            <a:r>
              <a:rPr lang="en-GB" dirty="0"/>
              <a:t>Account for steric hindrance, if neighbours</a:t>
            </a:r>
          </a:p>
          <a:p>
            <a:pPr lvl="2"/>
            <a:r>
              <a:rPr lang="en-GB" dirty="0"/>
              <a:t>If binding energy &lt; 0: </a:t>
            </a:r>
            <a:r>
              <a:rPr lang="en-GB" b="1" dirty="0"/>
              <a:t>Adsorb</a:t>
            </a:r>
          </a:p>
          <a:p>
            <a:pPr lvl="2"/>
            <a:r>
              <a:rPr lang="en-GB" dirty="0"/>
              <a:t>Continue adsorbing until lowest energy &gt; 0</a:t>
            </a:r>
          </a:p>
          <a:p>
            <a:pPr lvl="1"/>
            <a:r>
              <a:rPr lang="en-GB" dirty="0"/>
              <a:t>Save the summed binding energies of all adsorbates divided by total number of atoms</a:t>
            </a:r>
          </a:p>
          <a:p>
            <a:pPr lvl="2"/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CBE1A2-855D-2A2A-50E4-C3DC603F8C1A}"/>
              </a:ext>
            </a:extLst>
          </p:cNvPr>
          <p:cNvSpPr/>
          <p:nvPr/>
        </p:nvSpPr>
        <p:spPr>
          <a:xfrm>
            <a:off x="1465243" y="2886419"/>
            <a:ext cx="1112704" cy="43156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DEEA984-D251-5F19-063B-B3DE6768852B}"/>
              </a:ext>
            </a:extLst>
          </p:cNvPr>
          <p:cNvSpPr/>
          <p:nvPr/>
        </p:nvSpPr>
        <p:spPr>
          <a:xfrm>
            <a:off x="1213983" y="5925573"/>
            <a:ext cx="5522470" cy="6479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181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</a:t>
            </a:r>
            <a:r>
              <a:rPr lang="da-DK" sz="2800" dirty="0"/>
              <a:t>Simulating surface adsorbates </a:t>
            </a:r>
            <a:r>
              <a:rPr lang="da-DK" sz="2800" dirty="0" err="1"/>
              <a:t>while</a:t>
            </a:r>
            <a:r>
              <a:rPr lang="da-DK" sz="2800" dirty="0"/>
              <a:t> </a:t>
            </a:r>
            <a:r>
              <a:rPr lang="da-DK" sz="2800" dirty="0" err="1"/>
              <a:t>varying</a:t>
            </a:r>
            <a:r>
              <a:rPr lang="da-DK" sz="2800" dirty="0"/>
              <a:t> </a:t>
            </a:r>
            <a:r>
              <a:rPr lang="da-DK" sz="2800" dirty="0" err="1"/>
              <a:t>voltage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B591D6-66F6-B56D-C96F-9F5AB9452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0956" y="5238512"/>
            <a:ext cx="1084566" cy="483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E83F2AF8-355F-EE3E-F3C6-468687BF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3148580"/>
            <a:ext cx="5079312" cy="6586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E41540-ADD1-B314-8235-A0C69FFAE132}"/>
              </a:ext>
            </a:extLst>
          </p:cNvPr>
          <p:cNvCxnSpPr>
            <a:cxnSpLocks/>
          </p:cNvCxnSpPr>
          <p:nvPr/>
        </p:nvCxnSpPr>
        <p:spPr>
          <a:xfrm flipV="1">
            <a:off x="5783721" y="3466870"/>
            <a:ext cx="1013543" cy="11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14:cNvPr>
              <p14:cNvContentPartPr/>
              <p14:nvPr/>
            </p14:nvContentPartPr>
            <p14:xfrm>
              <a:off x="7294251" y="2921738"/>
              <a:ext cx="3395160" cy="1207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5251" y="2913098"/>
                <a:ext cx="3412800" cy="122544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482DDC-A92C-786C-7039-C1E68F2CEA48}"/>
              </a:ext>
            </a:extLst>
          </p:cNvPr>
          <p:cNvCxnSpPr>
            <a:cxnSpLocks/>
          </p:cNvCxnSpPr>
          <p:nvPr/>
        </p:nvCxnSpPr>
        <p:spPr>
          <a:xfrm flipV="1">
            <a:off x="9003239" y="4660126"/>
            <a:ext cx="0" cy="524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07C2F7-AF16-CE92-3F97-C89E71534F10}"/>
              </a:ext>
            </a:extLst>
          </p:cNvPr>
          <p:cNvCxnSpPr/>
          <p:nvPr/>
        </p:nvCxnSpPr>
        <p:spPr>
          <a:xfrm>
            <a:off x="7266565" y="419997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4B8EF-E9C8-C592-3FF7-A20765906999}"/>
              </a:ext>
            </a:extLst>
          </p:cNvPr>
          <p:cNvCxnSpPr>
            <a:cxnSpLocks/>
          </p:cNvCxnSpPr>
          <p:nvPr/>
        </p:nvCxnSpPr>
        <p:spPr>
          <a:xfrm flipV="1">
            <a:off x="7266565" y="2712813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8D81A-3E40-F788-EBAD-39FBA7734D79}"/>
              </a:ext>
            </a:extLst>
          </p:cNvPr>
          <p:cNvSpPr txBox="1"/>
          <p:nvPr/>
        </p:nvSpPr>
        <p:spPr>
          <a:xfrm>
            <a:off x="8677277" y="4234693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DFE79-4BD6-A255-8CFF-BF5223338A5D}"/>
              </a:ext>
            </a:extLst>
          </p:cNvPr>
          <p:cNvSpPr txBox="1"/>
          <p:nvPr/>
        </p:nvSpPr>
        <p:spPr>
          <a:xfrm rot="16200000">
            <a:off x="6488859" y="340413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C1DCE-6516-498B-783A-06402EF30FDA}"/>
              </a:ext>
            </a:extLst>
          </p:cNvPr>
          <p:cNvCxnSpPr>
            <a:cxnSpLocks/>
          </p:cNvCxnSpPr>
          <p:nvPr/>
        </p:nvCxnSpPr>
        <p:spPr>
          <a:xfrm>
            <a:off x="7277716" y="2890968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317921-3B50-D353-088E-C4BB0F7AFC65}"/>
              </a:ext>
            </a:extLst>
          </p:cNvPr>
          <p:cNvSpPr txBox="1"/>
          <p:nvPr/>
        </p:nvSpPr>
        <p:spPr>
          <a:xfrm>
            <a:off x="7054576" y="277589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597FC-F21C-8F5A-9799-D73938FF9365}"/>
              </a:ext>
            </a:extLst>
          </p:cNvPr>
          <p:cNvSpPr txBox="1"/>
          <p:nvPr/>
        </p:nvSpPr>
        <p:spPr>
          <a:xfrm>
            <a:off x="8225230" y="2137017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Phase diagram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14:cNvPr>
              <p14:cNvContentPartPr/>
              <p14:nvPr/>
            </p14:nvContentPartPr>
            <p14:xfrm>
              <a:off x="7338891" y="2889338"/>
              <a:ext cx="3338280" cy="1241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0251" y="2880338"/>
                <a:ext cx="3355920" cy="12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49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495053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2800" dirty="0"/>
              <a:t>Simulating surface adsorbates </a:t>
            </a:r>
            <a:r>
              <a:rPr lang="da-DK" sz="2800" dirty="0" err="1"/>
              <a:t>while</a:t>
            </a:r>
            <a:r>
              <a:rPr lang="da-DK" sz="2800" dirty="0"/>
              <a:t> </a:t>
            </a:r>
            <a:r>
              <a:rPr lang="da-DK" sz="2800" dirty="0" err="1"/>
              <a:t>varying</a:t>
            </a:r>
            <a:r>
              <a:rPr lang="da-DK" sz="2800" dirty="0"/>
              <a:t> </a:t>
            </a:r>
            <a:r>
              <a:rPr lang="da-DK" sz="2800" dirty="0" err="1"/>
              <a:t>voltage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14:cNvPr>
              <p14:cNvContentPartPr/>
              <p14:nvPr/>
            </p14:nvContentPartPr>
            <p14:xfrm>
              <a:off x="4029220" y="2084456"/>
              <a:ext cx="3395160" cy="1207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0220" y="2075816"/>
                <a:ext cx="3412800" cy="122544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07C2F7-AF16-CE92-3F97-C89E71534F10}"/>
              </a:ext>
            </a:extLst>
          </p:cNvPr>
          <p:cNvCxnSpPr/>
          <p:nvPr/>
        </p:nvCxnSpPr>
        <p:spPr>
          <a:xfrm>
            <a:off x="4001534" y="3362697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4B8EF-E9C8-C592-3FF7-A20765906999}"/>
              </a:ext>
            </a:extLst>
          </p:cNvPr>
          <p:cNvCxnSpPr>
            <a:cxnSpLocks/>
          </p:cNvCxnSpPr>
          <p:nvPr/>
        </p:nvCxnSpPr>
        <p:spPr>
          <a:xfrm flipV="1">
            <a:off x="4001534" y="1875531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8D81A-3E40-F788-EBAD-39FBA7734D79}"/>
              </a:ext>
            </a:extLst>
          </p:cNvPr>
          <p:cNvSpPr txBox="1"/>
          <p:nvPr/>
        </p:nvSpPr>
        <p:spPr>
          <a:xfrm>
            <a:off x="5412246" y="339741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DFE79-4BD6-A255-8CFF-BF5223338A5D}"/>
              </a:ext>
            </a:extLst>
          </p:cNvPr>
          <p:cNvSpPr txBox="1"/>
          <p:nvPr/>
        </p:nvSpPr>
        <p:spPr>
          <a:xfrm rot="16200000">
            <a:off x="3223828" y="2566850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C1DCE-6516-498B-783A-06402EF30FDA}"/>
              </a:ext>
            </a:extLst>
          </p:cNvPr>
          <p:cNvCxnSpPr>
            <a:cxnSpLocks/>
          </p:cNvCxnSpPr>
          <p:nvPr/>
        </p:nvCxnSpPr>
        <p:spPr>
          <a:xfrm>
            <a:off x="4012685" y="2053686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317921-3B50-D353-088E-C4BB0F7AFC65}"/>
              </a:ext>
            </a:extLst>
          </p:cNvPr>
          <p:cNvSpPr txBox="1"/>
          <p:nvPr/>
        </p:nvSpPr>
        <p:spPr>
          <a:xfrm>
            <a:off x="3789545" y="193861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597FC-F21C-8F5A-9799-D73938FF9365}"/>
              </a:ext>
            </a:extLst>
          </p:cNvPr>
          <p:cNvSpPr txBox="1"/>
          <p:nvPr/>
        </p:nvSpPr>
        <p:spPr>
          <a:xfrm>
            <a:off x="4905114" y="1542109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Phase diagram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14:cNvPr>
              <p14:cNvContentPartPr/>
              <p14:nvPr/>
            </p14:nvContentPartPr>
            <p14:xfrm>
              <a:off x="4073860" y="2052056"/>
              <a:ext cx="3338280" cy="1241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5220" y="2043056"/>
                <a:ext cx="3355920" cy="125928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E626CD-C9D8-B766-CD8A-5668A53AA1D2}"/>
              </a:ext>
            </a:extLst>
          </p:cNvPr>
          <p:cNvCxnSpPr>
            <a:cxnSpLocks/>
          </p:cNvCxnSpPr>
          <p:nvPr/>
        </p:nvCxnSpPr>
        <p:spPr>
          <a:xfrm>
            <a:off x="5743000" y="3818539"/>
            <a:ext cx="0" cy="70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BC045F-E082-FD89-93F5-0BB5EF992C36}"/>
              </a:ext>
            </a:extLst>
          </p:cNvPr>
          <p:cNvSpPr txBox="1"/>
          <p:nvPr/>
        </p:nvSpPr>
        <p:spPr>
          <a:xfrm>
            <a:off x="5808067" y="4017966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Double differentiation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29990C-4F16-E165-C0EB-EB0DD6441C96}"/>
              </a:ext>
            </a:extLst>
          </p:cNvPr>
          <p:cNvCxnSpPr/>
          <p:nvPr/>
        </p:nvCxnSpPr>
        <p:spPr>
          <a:xfrm>
            <a:off x="4032747" y="6390506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E1ACC8-0C5C-4508-A311-FA24C40E2494}"/>
              </a:ext>
            </a:extLst>
          </p:cNvPr>
          <p:cNvCxnSpPr>
            <a:cxnSpLocks/>
          </p:cNvCxnSpPr>
          <p:nvPr/>
        </p:nvCxnSpPr>
        <p:spPr>
          <a:xfrm flipV="1">
            <a:off x="4032747" y="4903340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F8681C-0D12-A2E2-9D42-17737B017B22}"/>
              </a:ext>
            </a:extLst>
          </p:cNvPr>
          <p:cNvSpPr txBox="1"/>
          <p:nvPr/>
        </p:nvSpPr>
        <p:spPr>
          <a:xfrm>
            <a:off x="5443459" y="642522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39AF05-DF69-C650-F6EF-B911B85116AD}"/>
              </a:ext>
            </a:extLst>
          </p:cNvPr>
          <p:cNvSpPr txBox="1"/>
          <p:nvPr/>
        </p:nvSpPr>
        <p:spPr>
          <a:xfrm rot="16200000">
            <a:off x="3287905" y="55946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02B3D2-1757-AAD1-B734-598D0ABB41D2}"/>
              </a:ext>
            </a:extLst>
          </p:cNvPr>
          <p:cNvCxnSpPr>
            <a:cxnSpLocks/>
          </p:cNvCxnSpPr>
          <p:nvPr/>
        </p:nvCxnSpPr>
        <p:spPr>
          <a:xfrm>
            <a:off x="4043898" y="565437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FE77347-99E3-EA93-28B5-6F2AB96288A9}"/>
              </a:ext>
            </a:extLst>
          </p:cNvPr>
          <p:cNvSpPr txBox="1"/>
          <p:nvPr/>
        </p:nvSpPr>
        <p:spPr>
          <a:xfrm>
            <a:off x="3820758" y="496642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9946B-EDA1-EF40-6CC2-79962441AF63}"/>
              </a:ext>
            </a:extLst>
          </p:cNvPr>
          <p:cNvSpPr txBox="1"/>
          <p:nvPr/>
        </p:nvSpPr>
        <p:spPr>
          <a:xfrm>
            <a:off x="4506669" y="4569918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Circular voltammogram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DA6918F-A767-CE6A-B953-6EC8572A559B}"/>
                  </a:ext>
                </a:extLst>
              </p14:cNvPr>
              <p14:cNvContentPartPr/>
              <p14:nvPr/>
            </p14:nvContentPartPr>
            <p14:xfrm>
              <a:off x="4067314" y="4997498"/>
              <a:ext cx="3428640" cy="1210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DA6918F-A767-CE6A-B953-6EC8572A55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8314" y="4988498"/>
                <a:ext cx="3446280" cy="12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40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2" grpId="0"/>
      <p:bldP spid="19" grpId="0"/>
      <p:bldP spid="24" grpId="0"/>
      <p:bldP spid="27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/>
              <a:t>Conclusion</a:t>
            </a:r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</a:t>
            </a:r>
            <a:r>
              <a:rPr lang="da-DK" dirty="0" err="1"/>
              <a:t>Modelling</a:t>
            </a:r>
            <a:r>
              <a:rPr lang="da-DK" dirty="0"/>
              <a:t> </a:t>
            </a:r>
            <a:r>
              <a:rPr lang="da-DK" dirty="0" err="1"/>
              <a:t>hysteresis</a:t>
            </a:r>
            <a:r>
              <a:rPr lang="da-DK" dirty="0"/>
              <a:t> and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C1399-E0BF-FB4C-D16A-7A3452B31782}"/>
              </a:ext>
            </a:extLst>
          </p:cNvPr>
          <p:cNvSpPr txBox="1"/>
          <p:nvPr/>
        </p:nvSpPr>
        <p:spPr>
          <a:xfrm>
            <a:off x="2368626" y="1564395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Hysteresis</a:t>
            </a:r>
            <a:endParaRPr lang="da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E2842-CD4A-A189-3231-41A6BFDB7B6E}"/>
              </a:ext>
            </a:extLst>
          </p:cNvPr>
          <p:cNvSpPr txBox="1"/>
          <p:nvPr/>
        </p:nvSpPr>
        <p:spPr>
          <a:xfrm>
            <a:off x="297455" y="2546381"/>
            <a:ext cx="151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err="1"/>
              <a:t>Phenomenon</a:t>
            </a:r>
            <a:r>
              <a:rPr lang="da-DK" sz="1600" b="1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1E191-C5F5-E9CD-3F54-A8FF18BA2C64}"/>
              </a:ext>
            </a:extLst>
          </p:cNvPr>
          <p:cNvSpPr txBox="1"/>
          <p:nvPr/>
        </p:nvSpPr>
        <p:spPr>
          <a:xfrm>
            <a:off x="178625" y="3571806"/>
            <a:ext cx="175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Model/</a:t>
            </a:r>
          </a:p>
          <a:p>
            <a:r>
              <a:rPr lang="da-DK" sz="1600" b="1" dirty="0" err="1"/>
              <a:t>Approximation</a:t>
            </a:r>
            <a:r>
              <a:rPr lang="da-DK" sz="1600" b="1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1CA92-7676-833E-B0CB-293D23E6CD0B}"/>
              </a:ext>
            </a:extLst>
          </p:cNvPr>
          <p:cNvSpPr txBox="1"/>
          <p:nvPr/>
        </p:nvSpPr>
        <p:spPr>
          <a:xfrm>
            <a:off x="8226112" y="1233888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Steric</a:t>
            </a:r>
            <a:r>
              <a:rPr lang="da-DK" b="1" dirty="0"/>
              <a:t> </a:t>
            </a:r>
            <a:r>
              <a:rPr lang="da-DK" b="1" dirty="0" err="1"/>
              <a:t>hindrance</a:t>
            </a:r>
            <a:endParaRPr lang="da-DK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9797DD-DE53-7336-BB36-9E3B38DC1E8C}"/>
              </a:ext>
            </a:extLst>
          </p:cNvPr>
          <p:cNvCxnSpPr>
            <a:cxnSpLocks/>
          </p:cNvCxnSpPr>
          <p:nvPr/>
        </p:nvCxnSpPr>
        <p:spPr>
          <a:xfrm flipV="1">
            <a:off x="5741137" y="1202419"/>
            <a:ext cx="0" cy="55288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A608A-ECBB-ACAD-D1D2-B6F65B306D99}"/>
              </a:ext>
            </a:extLst>
          </p:cNvPr>
          <p:cNvSpPr txBox="1"/>
          <p:nvPr/>
        </p:nvSpPr>
        <p:spPr>
          <a:xfrm>
            <a:off x="1817423" y="2392492"/>
            <a:ext cx="359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Adsorbates </a:t>
            </a:r>
            <a:r>
              <a:rPr lang="da-DK" dirty="0" err="1"/>
              <a:t>desorb</a:t>
            </a:r>
            <a:r>
              <a:rPr lang="da-DK" dirty="0"/>
              <a:t> at a </a:t>
            </a:r>
            <a:r>
              <a:rPr lang="da-DK" dirty="0" err="1"/>
              <a:t>higher</a:t>
            </a:r>
            <a:r>
              <a:rPr lang="da-DK" dirty="0"/>
              <a:t> energy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adsorb</a:t>
            </a:r>
            <a:endParaRPr lang="da-DK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DAB45-EC44-0AF4-C132-A74BAB32825D}"/>
              </a:ext>
            </a:extLst>
          </p:cNvPr>
          <p:cNvSpPr txBox="1"/>
          <p:nvPr/>
        </p:nvSpPr>
        <p:spPr>
          <a:xfrm>
            <a:off x="6013386" y="1828444"/>
            <a:ext cx="151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err="1"/>
              <a:t>Phenomenon</a:t>
            </a:r>
            <a:r>
              <a:rPr lang="da-DK" sz="1600" b="1" dirty="0"/>
              <a:t>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408749-4EC2-BC66-CB01-4F1B622754DB}"/>
              </a:ext>
            </a:extLst>
          </p:cNvPr>
          <p:cNvSpPr txBox="1"/>
          <p:nvPr/>
        </p:nvSpPr>
        <p:spPr>
          <a:xfrm>
            <a:off x="5894556" y="2853869"/>
            <a:ext cx="175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Model/</a:t>
            </a:r>
          </a:p>
          <a:p>
            <a:r>
              <a:rPr lang="da-DK" sz="1600" b="1" dirty="0" err="1"/>
              <a:t>Approximation</a:t>
            </a:r>
            <a:r>
              <a:rPr lang="da-DK" sz="1600" b="1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C25A8E-0D46-3226-A28D-8C43B00AFCB7}"/>
              </a:ext>
            </a:extLst>
          </p:cNvPr>
          <p:cNvSpPr txBox="1"/>
          <p:nvPr/>
        </p:nvSpPr>
        <p:spPr>
          <a:xfrm>
            <a:off x="7663200" y="1654358"/>
            <a:ext cx="359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Sites with no or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neighbour</a:t>
            </a:r>
            <a:r>
              <a:rPr lang="da-DK" dirty="0"/>
              <a:t> adsorbates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r>
              <a:rPr lang="da-DK" dirty="0"/>
              <a:t> </a:t>
            </a:r>
            <a:r>
              <a:rPr lang="da-DK" dirty="0" err="1"/>
              <a:t>favourable</a:t>
            </a:r>
            <a:endParaRPr lang="da-DK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6765A2-7E6C-089A-705E-B3EAF9F85C98}"/>
              </a:ext>
            </a:extLst>
          </p:cNvPr>
          <p:cNvSpPr txBox="1"/>
          <p:nvPr/>
        </p:nvSpPr>
        <p:spPr>
          <a:xfrm>
            <a:off x="1817422" y="3592002"/>
            <a:ext cx="359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Adsorbates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adsorbed</a:t>
            </a:r>
            <a:r>
              <a:rPr lang="da-DK" dirty="0"/>
              <a:t> at negative binding energies but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desorbed</a:t>
            </a:r>
            <a:r>
              <a:rPr lang="da-DK" dirty="0"/>
              <a:t> at a </a:t>
            </a:r>
            <a:r>
              <a:rPr lang="da-DK" dirty="0" err="1"/>
              <a:t>higher</a:t>
            </a:r>
            <a:r>
              <a:rPr lang="da-DK" dirty="0"/>
              <a:t> energy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83A87D9-A908-8302-264E-7E24AF9E1EE1}"/>
              </a:ext>
            </a:extLst>
          </p:cNvPr>
          <p:cNvSpPr>
            <a:spLocks noChangeAspect="1"/>
          </p:cNvSpPr>
          <p:nvPr/>
        </p:nvSpPr>
        <p:spPr>
          <a:xfrm>
            <a:off x="7762373" y="4984239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  <a:prstDash val="dash"/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AAC2B1A-D692-94CE-9C6B-B41B4BE278C5}"/>
              </a:ext>
            </a:extLst>
          </p:cNvPr>
          <p:cNvSpPr>
            <a:spLocks noChangeAspect="1"/>
          </p:cNvSpPr>
          <p:nvPr/>
        </p:nvSpPr>
        <p:spPr>
          <a:xfrm>
            <a:off x="7409994" y="557234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8706563-52A9-8799-5FA2-B11F62F40357}"/>
              </a:ext>
            </a:extLst>
          </p:cNvPr>
          <p:cNvSpPr>
            <a:spLocks noChangeAspect="1"/>
          </p:cNvSpPr>
          <p:nvPr/>
        </p:nvSpPr>
        <p:spPr>
          <a:xfrm>
            <a:off x="7103839" y="497722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7BAC374-0A85-19CD-6F38-708E7AFF0C3A}"/>
              </a:ext>
            </a:extLst>
          </p:cNvPr>
          <p:cNvSpPr>
            <a:spLocks noChangeAspect="1"/>
          </p:cNvSpPr>
          <p:nvPr/>
        </p:nvSpPr>
        <p:spPr>
          <a:xfrm>
            <a:off x="6452939" y="494167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1431A6-E8ED-E97F-C9B8-FDF3853C2C5E}"/>
              </a:ext>
            </a:extLst>
          </p:cNvPr>
          <p:cNvSpPr>
            <a:spLocks noChangeAspect="1"/>
          </p:cNvSpPr>
          <p:nvPr/>
        </p:nvSpPr>
        <p:spPr>
          <a:xfrm>
            <a:off x="6740309" y="555367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  <a:prstDash val="dash"/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FFDF65-7BE3-784B-B18B-4B9982A72981}"/>
              </a:ext>
            </a:extLst>
          </p:cNvPr>
          <p:cNvSpPr>
            <a:spLocks noChangeAspect="1"/>
          </p:cNvSpPr>
          <p:nvPr/>
        </p:nvSpPr>
        <p:spPr>
          <a:xfrm>
            <a:off x="7435889" y="439325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FBAAF2-B64C-68EC-C4E6-2E7F92BA5133}"/>
              </a:ext>
            </a:extLst>
          </p:cNvPr>
          <p:cNvSpPr>
            <a:spLocks noChangeAspect="1"/>
          </p:cNvSpPr>
          <p:nvPr/>
        </p:nvSpPr>
        <p:spPr>
          <a:xfrm>
            <a:off x="6762914" y="436463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C5E05A42-ACBB-2C85-2DFB-260D03F89E88}"/>
              </a:ext>
            </a:extLst>
          </p:cNvPr>
          <p:cNvSpPr>
            <a:spLocks noChangeAspect="1"/>
          </p:cNvSpPr>
          <p:nvPr/>
        </p:nvSpPr>
        <p:spPr>
          <a:xfrm rot="2717514">
            <a:off x="7250022" y="5101989"/>
            <a:ext cx="353423" cy="353423"/>
          </a:xfrm>
          <a:prstGeom prst="plus">
            <a:avLst>
              <a:gd name="adj" fmla="val 47053"/>
            </a:avLst>
          </a:prstGeom>
          <a:solidFill>
            <a:srgbClr val="1F77B4"/>
          </a:solidFill>
          <a:ln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228B31B1-4D56-A699-2C50-7CBE21E8DBB4}"/>
              </a:ext>
            </a:extLst>
          </p:cNvPr>
          <p:cNvSpPr>
            <a:spLocks noChangeAspect="1"/>
          </p:cNvSpPr>
          <p:nvPr/>
        </p:nvSpPr>
        <p:spPr>
          <a:xfrm rot="2717514">
            <a:off x="7911916" y="513152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8" name="Cross 67">
            <a:extLst>
              <a:ext uri="{FF2B5EF4-FFF2-40B4-BE49-F238E27FC236}">
                <a16:creationId xmlns:a16="http://schemas.microsoft.com/office/drawing/2014/main" id="{5FFE3A90-C9A6-286E-1420-E3C4F02DB178}"/>
              </a:ext>
            </a:extLst>
          </p:cNvPr>
          <p:cNvSpPr>
            <a:spLocks noChangeAspect="1"/>
          </p:cNvSpPr>
          <p:nvPr/>
        </p:nvSpPr>
        <p:spPr>
          <a:xfrm rot="2717514">
            <a:off x="7576102" y="451932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Cross 68">
            <a:extLst>
              <a:ext uri="{FF2B5EF4-FFF2-40B4-BE49-F238E27FC236}">
                <a16:creationId xmlns:a16="http://schemas.microsoft.com/office/drawing/2014/main" id="{84C5AB05-07E4-61F9-5893-8D9E9AD2D5F1}"/>
              </a:ext>
            </a:extLst>
          </p:cNvPr>
          <p:cNvSpPr>
            <a:spLocks noChangeAspect="1"/>
          </p:cNvSpPr>
          <p:nvPr/>
        </p:nvSpPr>
        <p:spPr>
          <a:xfrm rot="2717514">
            <a:off x="6892601" y="450556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4DF8B838-0986-3C52-90DA-691D22AA0531}"/>
              </a:ext>
            </a:extLst>
          </p:cNvPr>
          <p:cNvSpPr>
            <a:spLocks noChangeAspect="1"/>
          </p:cNvSpPr>
          <p:nvPr/>
        </p:nvSpPr>
        <p:spPr>
          <a:xfrm rot="2717514">
            <a:off x="6589296" y="5066202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Cross 70">
            <a:extLst>
              <a:ext uri="{FF2B5EF4-FFF2-40B4-BE49-F238E27FC236}">
                <a16:creationId xmlns:a16="http://schemas.microsoft.com/office/drawing/2014/main" id="{ECE22849-143D-EB7C-7E94-923C11BFE21A}"/>
              </a:ext>
            </a:extLst>
          </p:cNvPr>
          <p:cNvSpPr>
            <a:spLocks noChangeAspect="1"/>
          </p:cNvSpPr>
          <p:nvPr/>
        </p:nvSpPr>
        <p:spPr>
          <a:xfrm rot="2717514">
            <a:off x="7570421" y="4928963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5B4A7138-951D-BAE3-A3BE-4D155D92F74E}"/>
              </a:ext>
            </a:extLst>
          </p:cNvPr>
          <p:cNvSpPr>
            <a:spLocks noChangeAspect="1"/>
          </p:cNvSpPr>
          <p:nvPr/>
        </p:nvSpPr>
        <p:spPr>
          <a:xfrm rot="2717514">
            <a:off x="6949202" y="4907794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71E3F195-39F1-3555-DFDD-260A3A61E36D}"/>
              </a:ext>
            </a:extLst>
          </p:cNvPr>
          <p:cNvSpPr>
            <a:spLocks noChangeAspect="1"/>
          </p:cNvSpPr>
          <p:nvPr/>
        </p:nvSpPr>
        <p:spPr>
          <a:xfrm rot="2717514">
            <a:off x="7222132" y="5500084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7863C7F7-3B3C-CA56-7023-A766D2BF65D9}"/>
              </a:ext>
            </a:extLst>
          </p:cNvPr>
          <p:cNvSpPr>
            <a:spLocks noChangeAspect="1"/>
          </p:cNvSpPr>
          <p:nvPr/>
        </p:nvSpPr>
        <p:spPr>
          <a:xfrm rot="2717514">
            <a:off x="6870566" y="5705431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5516F1A9-0EC3-F346-AA7D-AD429F58570B}"/>
              </a:ext>
            </a:extLst>
          </p:cNvPr>
          <p:cNvSpPr>
            <a:spLocks noChangeAspect="1"/>
          </p:cNvSpPr>
          <p:nvPr/>
        </p:nvSpPr>
        <p:spPr>
          <a:xfrm rot="2717514">
            <a:off x="7540595" y="571262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45864EB-B865-938C-D4CB-F99F4FB10A1F}"/>
              </a:ext>
            </a:extLst>
          </p:cNvPr>
          <p:cNvSpPr>
            <a:spLocks noChangeAspect="1"/>
          </p:cNvSpPr>
          <p:nvPr/>
        </p:nvSpPr>
        <p:spPr>
          <a:xfrm>
            <a:off x="10457192" y="498973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DD5B7AF-FCB7-C22D-2E9C-551A498768A5}"/>
              </a:ext>
            </a:extLst>
          </p:cNvPr>
          <p:cNvSpPr>
            <a:spLocks noChangeAspect="1"/>
          </p:cNvSpPr>
          <p:nvPr/>
        </p:nvSpPr>
        <p:spPr>
          <a:xfrm>
            <a:off x="10110106" y="5571886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DECD90E-23A7-0706-88F0-CDEA19392CF1}"/>
              </a:ext>
            </a:extLst>
          </p:cNvPr>
          <p:cNvSpPr>
            <a:spLocks noChangeAspect="1"/>
          </p:cNvSpPr>
          <p:nvPr/>
        </p:nvSpPr>
        <p:spPr>
          <a:xfrm>
            <a:off x="9757727" y="6159995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830EEA4-6146-5534-B3C3-85D12868035F}"/>
              </a:ext>
            </a:extLst>
          </p:cNvPr>
          <p:cNvSpPr>
            <a:spLocks noChangeAspect="1"/>
          </p:cNvSpPr>
          <p:nvPr/>
        </p:nvSpPr>
        <p:spPr>
          <a:xfrm>
            <a:off x="11126755" y="501203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85408A2-0BC1-13ED-EC29-3508F26E558D}"/>
              </a:ext>
            </a:extLst>
          </p:cNvPr>
          <p:cNvSpPr>
            <a:spLocks noChangeAspect="1"/>
          </p:cNvSpPr>
          <p:nvPr/>
        </p:nvSpPr>
        <p:spPr>
          <a:xfrm>
            <a:off x="10774205" y="5580746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5CCA786-B539-4090-6A52-CE9C1DD5A7FD}"/>
              </a:ext>
            </a:extLst>
          </p:cNvPr>
          <p:cNvSpPr>
            <a:spLocks noChangeAspect="1"/>
          </p:cNvSpPr>
          <p:nvPr/>
        </p:nvSpPr>
        <p:spPr>
          <a:xfrm>
            <a:off x="9451572" y="556487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05BE93B-1337-C9FA-D247-B6FFD53DF825}"/>
              </a:ext>
            </a:extLst>
          </p:cNvPr>
          <p:cNvSpPr>
            <a:spLocks noChangeAspect="1"/>
          </p:cNvSpPr>
          <p:nvPr/>
        </p:nvSpPr>
        <p:spPr>
          <a:xfrm>
            <a:off x="10423739" y="615999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998853-E5A2-61D4-4B21-F7AEFCC358FF}"/>
              </a:ext>
            </a:extLst>
          </p:cNvPr>
          <p:cNvSpPr>
            <a:spLocks noChangeAspect="1"/>
          </p:cNvSpPr>
          <p:nvPr/>
        </p:nvSpPr>
        <p:spPr>
          <a:xfrm>
            <a:off x="9783622" y="498089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F465CE-C97C-E287-39CD-53620F8C17DE}"/>
              </a:ext>
            </a:extLst>
          </p:cNvPr>
          <p:cNvSpPr>
            <a:spLocks noChangeAspect="1"/>
          </p:cNvSpPr>
          <p:nvPr/>
        </p:nvSpPr>
        <p:spPr>
          <a:xfrm>
            <a:off x="9110647" y="495228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9E0BC22-6467-84F1-59FD-ADCDE8BDA6A0}"/>
              </a:ext>
            </a:extLst>
          </p:cNvPr>
          <p:cNvSpPr>
            <a:spLocks noChangeAspect="1"/>
          </p:cNvSpPr>
          <p:nvPr/>
        </p:nvSpPr>
        <p:spPr>
          <a:xfrm>
            <a:off x="9448629" y="436368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98148DE-6193-AAB4-CE52-B3804B1B86AD}"/>
              </a:ext>
            </a:extLst>
          </p:cNvPr>
          <p:cNvSpPr>
            <a:spLocks noChangeAspect="1"/>
          </p:cNvSpPr>
          <p:nvPr/>
        </p:nvSpPr>
        <p:spPr>
          <a:xfrm>
            <a:off x="10789638" y="4417453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643D0CF-D671-9995-B83C-708B928893EE}"/>
              </a:ext>
            </a:extLst>
          </p:cNvPr>
          <p:cNvSpPr>
            <a:spLocks noChangeAspect="1"/>
          </p:cNvSpPr>
          <p:nvPr/>
        </p:nvSpPr>
        <p:spPr>
          <a:xfrm>
            <a:off x="10119953" y="43987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0642D91B-226E-D4E9-21D3-4939B6835816}"/>
              </a:ext>
            </a:extLst>
          </p:cNvPr>
          <p:cNvSpPr>
            <a:spLocks noChangeAspect="1"/>
          </p:cNvSpPr>
          <p:nvPr/>
        </p:nvSpPr>
        <p:spPr>
          <a:xfrm rot="2717514">
            <a:off x="10266058" y="5326077"/>
            <a:ext cx="353423" cy="353423"/>
          </a:xfrm>
          <a:prstGeom prst="plus">
            <a:avLst>
              <a:gd name="adj" fmla="val 47053"/>
            </a:avLst>
          </a:prstGeom>
          <a:solidFill>
            <a:srgbClr val="2CA02C"/>
          </a:solidFill>
          <a:ln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222248B6-5A76-E56B-5FAF-DFC0D2A02439}"/>
              </a:ext>
            </a:extLst>
          </p:cNvPr>
          <p:cNvSpPr>
            <a:spLocks noChangeAspect="1"/>
          </p:cNvSpPr>
          <p:nvPr/>
        </p:nvSpPr>
        <p:spPr>
          <a:xfrm rot="2717514">
            <a:off x="10928219" y="5362476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5A62F9B6-8623-E4E0-F233-A5E85F0F26BE}"/>
              </a:ext>
            </a:extLst>
          </p:cNvPr>
          <p:cNvSpPr>
            <a:spLocks noChangeAspect="1"/>
          </p:cNvSpPr>
          <p:nvPr/>
        </p:nvSpPr>
        <p:spPr>
          <a:xfrm rot="2717514">
            <a:off x="10592405" y="475026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F33350BB-45F4-D32A-9205-FA9C2067A90D}"/>
              </a:ext>
            </a:extLst>
          </p:cNvPr>
          <p:cNvSpPr>
            <a:spLocks noChangeAspect="1"/>
          </p:cNvSpPr>
          <p:nvPr/>
        </p:nvSpPr>
        <p:spPr>
          <a:xfrm rot="2717514">
            <a:off x="9908904" y="473650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0" name="Cross 99">
            <a:extLst>
              <a:ext uri="{FF2B5EF4-FFF2-40B4-BE49-F238E27FC236}">
                <a16:creationId xmlns:a16="http://schemas.microsoft.com/office/drawing/2014/main" id="{BF397CB5-1893-6881-82E7-5A1A24DA3405}"/>
              </a:ext>
            </a:extLst>
          </p:cNvPr>
          <p:cNvSpPr>
            <a:spLocks noChangeAspect="1"/>
          </p:cNvSpPr>
          <p:nvPr/>
        </p:nvSpPr>
        <p:spPr>
          <a:xfrm rot="2717514">
            <a:off x="9605599" y="529715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1" name="Cross 100">
            <a:extLst>
              <a:ext uri="{FF2B5EF4-FFF2-40B4-BE49-F238E27FC236}">
                <a16:creationId xmlns:a16="http://schemas.microsoft.com/office/drawing/2014/main" id="{BBBEA34B-5C83-5BC2-E77E-0E3FF6402491}"/>
              </a:ext>
            </a:extLst>
          </p:cNvPr>
          <p:cNvSpPr>
            <a:spLocks noChangeAspect="1"/>
          </p:cNvSpPr>
          <p:nvPr/>
        </p:nvSpPr>
        <p:spPr>
          <a:xfrm rot="2717514">
            <a:off x="10586724" y="5159911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2" name="Cross 101">
            <a:extLst>
              <a:ext uri="{FF2B5EF4-FFF2-40B4-BE49-F238E27FC236}">
                <a16:creationId xmlns:a16="http://schemas.microsoft.com/office/drawing/2014/main" id="{0CF12CCD-CEC3-5DB8-90B0-3B3F138243ED}"/>
              </a:ext>
            </a:extLst>
          </p:cNvPr>
          <p:cNvSpPr>
            <a:spLocks noChangeAspect="1"/>
          </p:cNvSpPr>
          <p:nvPr/>
        </p:nvSpPr>
        <p:spPr>
          <a:xfrm rot="2717514">
            <a:off x="9965505" y="5138742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3" name="Cross 102">
            <a:extLst>
              <a:ext uri="{FF2B5EF4-FFF2-40B4-BE49-F238E27FC236}">
                <a16:creationId xmlns:a16="http://schemas.microsoft.com/office/drawing/2014/main" id="{1DEB7F36-7209-5B5E-ECB2-86E81353FA67}"/>
              </a:ext>
            </a:extLst>
          </p:cNvPr>
          <p:cNvSpPr>
            <a:spLocks noChangeAspect="1"/>
          </p:cNvSpPr>
          <p:nvPr/>
        </p:nvSpPr>
        <p:spPr>
          <a:xfrm rot="2717514">
            <a:off x="10238435" y="5731032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3587129E-EAC9-1222-9760-6F3016097AE5}"/>
              </a:ext>
            </a:extLst>
          </p:cNvPr>
          <p:cNvSpPr>
            <a:spLocks noChangeAspect="1"/>
          </p:cNvSpPr>
          <p:nvPr/>
        </p:nvSpPr>
        <p:spPr>
          <a:xfrm rot="2717514">
            <a:off x="9886869" y="5936379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996B7E99-C553-2040-EACC-683D0F993DB1}"/>
              </a:ext>
            </a:extLst>
          </p:cNvPr>
          <p:cNvSpPr>
            <a:spLocks noChangeAspect="1"/>
          </p:cNvSpPr>
          <p:nvPr/>
        </p:nvSpPr>
        <p:spPr>
          <a:xfrm rot="2717514">
            <a:off x="10556898" y="594356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67B656B-5F8D-DF96-9E55-2205A91D9A8B}"/>
              </a:ext>
            </a:extLst>
          </p:cNvPr>
          <p:cNvSpPr txBox="1"/>
          <p:nvPr/>
        </p:nvSpPr>
        <p:spPr>
          <a:xfrm>
            <a:off x="7683196" y="2797996"/>
            <a:ext cx="359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small bonus energy to the </a:t>
            </a:r>
            <a:r>
              <a:rPr lang="da-DK" dirty="0" err="1"/>
              <a:t>selected</a:t>
            </a:r>
            <a:r>
              <a:rPr lang="da-DK" dirty="0"/>
              <a:t> site for each </a:t>
            </a:r>
            <a:r>
              <a:rPr lang="da-DK" i="1" dirty="0" err="1"/>
              <a:t>close</a:t>
            </a:r>
            <a:r>
              <a:rPr lang="da-DK" i="1" dirty="0"/>
              <a:t> </a:t>
            </a:r>
            <a:r>
              <a:rPr lang="da-DK" i="1" dirty="0" err="1"/>
              <a:t>neighbour</a:t>
            </a:r>
            <a:endParaRPr lang="da-DK" dirty="0"/>
          </a:p>
        </p:txBody>
      </p:sp>
      <p:sp>
        <p:nvSpPr>
          <p:cNvPr id="107" name="Cross 106">
            <a:extLst>
              <a:ext uri="{FF2B5EF4-FFF2-40B4-BE49-F238E27FC236}">
                <a16:creationId xmlns:a16="http://schemas.microsoft.com/office/drawing/2014/main" id="{0E7BB5E6-4A5B-E1C7-C616-464179C6449E}"/>
              </a:ext>
            </a:extLst>
          </p:cNvPr>
          <p:cNvSpPr>
            <a:spLocks noChangeAspect="1"/>
          </p:cNvSpPr>
          <p:nvPr/>
        </p:nvSpPr>
        <p:spPr>
          <a:xfrm rot="2717514">
            <a:off x="6086578" y="6374093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3B9B1B0-4EE5-A467-4043-963F60789850}"/>
              </a:ext>
            </a:extLst>
          </p:cNvPr>
          <p:cNvSpPr txBox="1"/>
          <p:nvPr/>
        </p:nvSpPr>
        <p:spPr>
          <a:xfrm>
            <a:off x="6384316" y="6397041"/>
            <a:ext cx="1757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b="1" dirty="0"/>
              <a:t>= </a:t>
            </a:r>
            <a:r>
              <a:rPr lang="da-DK" sz="1400" b="1" dirty="0" err="1"/>
              <a:t>close</a:t>
            </a:r>
            <a:r>
              <a:rPr lang="da-DK" sz="1400" b="1" dirty="0"/>
              <a:t> </a:t>
            </a:r>
            <a:r>
              <a:rPr lang="da-DK" sz="1400" b="1" dirty="0" err="1"/>
              <a:t>neighbour</a:t>
            </a:r>
            <a:endParaRPr lang="da-DK" sz="1400" b="1" dirty="0"/>
          </a:p>
        </p:txBody>
      </p:sp>
      <p:pic>
        <p:nvPicPr>
          <p:cNvPr id="111" name="Picture 1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0B3AAF1-185D-3097-D324-C5A3CB2A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411" y="3686117"/>
            <a:ext cx="3591860" cy="469578"/>
          </a:xfrm>
          <a:prstGeom prst="rect">
            <a:avLst/>
          </a:prstGeom>
        </p:spPr>
      </p:pic>
      <p:pic>
        <p:nvPicPr>
          <p:cNvPr id="17410" name="Picture 2" descr="Hysteresis - Wikipedia">
            <a:extLst>
              <a:ext uri="{FF2B5EF4-FFF2-40B4-BE49-F238E27FC236}">
                <a16:creationId xmlns:a16="http://schemas.microsoft.com/office/drawing/2014/main" id="{74F6585D-FCA0-2A57-4568-ACD3A93F9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44" y="4653975"/>
            <a:ext cx="2244789" cy="19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3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b="1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/>
              <a:t>Conclusion</a:t>
            </a:r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25.01.2023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29982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binding energies of adsorbates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623E4DF-7753-9D8D-512B-E57A7A76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31" y="1408830"/>
            <a:ext cx="5706737" cy="188451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8C3201B-A962-441C-4AC2-E41D436B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3" y="1474932"/>
            <a:ext cx="6082900" cy="49147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0C66D21-171D-2BFE-E6FA-D5338F8C7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2" y="3687402"/>
            <a:ext cx="2221690" cy="225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C26A59-A228-0AF7-C619-74783F45CEBD}"/>
              </a:ext>
            </a:extLst>
          </p:cNvPr>
          <p:cNvSpPr txBox="1"/>
          <p:nvPr/>
        </p:nvSpPr>
        <p:spPr>
          <a:xfrm>
            <a:off x="7070633" y="348070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Slabs</a:t>
            </a:r>
            <a:endParaRPr lang="da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3654A-15AA-79A3-D03B-05EA94586C55}"/>
              </a:ext>
            </a:extLst>
          </p:cNvPr>
          <p:cNvSpPr txBox="1"/>
          <p:nvPr/>
        </p:nvSpPr>
        <p:spPr>
          <a:xfrm>
            <a:off x="6973153" y="61867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0F7DD-0BFE-3C95-9B8C-EBB50A7C6088}"/>
              </a:ext>
            </a:extLst>
          </p:cNvPr>
          <p:cNvSpPr txBox="1"/>
          <p:nvPr/>
        </p:nvSpPr>
        <p:spPr>
          <a:xfrm>
            <a:off x="7275116" y="581740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4DE38-F880-4F3C-535C-0EF67BD7E7E0}"/>
              </a:ext>
            </a:extLst>
          </p:cNvPr>
          <p:cNvCxnSpPr>
            <a:cxnSpLocks/>
          </p:cNvCxnSpPr>
          <p:nvPr/>
        </p:nvCxnSpPr>
        <p:spPr>
          <a:xfrm>
            <a:off x="8681856" y="4392150"/>
            <a:ext cx="1318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DC8BBC4-6FBA-F2E3-D32E-7E83C1B78E00}"/>
              </a:ext>
            </a:extLst>
          </p:cNvPr>
          <p:cNvSpPr/>
          <p:nvPr/>
        </p:nvSpPr>
        <p:spPr>
          <a:xfrm>
            <a:off x="10253607" y="3966142"/>
            <a:ext cx="1538868" cy="2589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7635F3C-6D6C-1751-FAC5-F5CE90F5A715}"/>
              </a:ext>
            </a:extLst>
          </p:cNvPr>
          <p:cNvSpPr/>
          <p:nvPr/>
        </p:nvSpPr>
        <p:spPr>
          <a:xfrm>
            <a:off x="6488938" y="3480702"/>
            <a:ext cx="2005070" cy="3162469"/>
          </a:xfrm>
          <a:prstGeom prst="roundRect">
            <a:avLst>
              <a:gd name="adj" fmla="val 6227"/>
            </a:avLst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439C93-D7BF-B8F5-3069-F9D42A981BB1}"/>
              </a:ext>
            </a:extLst>
          </p:cNvPr>
          <p:cNvCxnSpPr>
            <a:cxnSpLocks/>
          </p:cNvCxnSpPr>
          <p:nvPr/>
        </p:nvCxnSpPr>
        <p:spPr>
          <a:xfrm>
            <a:off x="8681855" y="5817405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D554FF-B9DD-B41D-B98D-743B5FA42E85}"/>
              </a:ext>
            </a:extLst>
          </p:cNvPr>
          <p:cNvCxnSpPr>
            <a:cxnSpLocks/>
          </p:cNvCxnSpPr>
          <p:nvPr/>
        </p:nvCxnSpPr>
        <p:spPr>
          <a:xfrm>
            <a:off x="8681855" y="6267260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BB4E19-E00E-443C-F33F-0C817673A266}"/>
              </a:ext>
            </a:extLst>
          </p:cNvPr>
          <p:cNvSpPr txBox="1"/>
          <p:nvPr/>
        </p:nvSpPr>
        <p:spPr>
          <a:xfrm>
            <a:off x="8600504" y="4130540"/>
            <a:ext cx="1399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80 % </a:t>
            </a:r>
            <a:r>
              <a:rPr lang="da-DK" sz="1100" b="1" dirty="0" err="1"/>
              <a:t>training</a:t>
            </a:r>
            <a:r>
              <a:rPr lang="da-DK" sz="1100" b="1" dirty="0"/>
              <a:t>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92147-FFF5-EA85-4DDA-DE9354E42FBC}"/>
              </a:ext>
            </a:extLst>
          </p:cNvPr>
          <p:cNvSpPr txBox="1"/>
          <p:nvPr/>
        </p:nvSpPr>
        <p:spPr>
          <a:xfrm>
            <a:off x="8600504" y="5553340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</a:t>
            </a:r>
            <a:r>
              <a:rPr lang="da-DK" sz="1100" b="1" dirty="0" err="1"/>
              <a:t>validation</a:t>
            </a:r>
            <a:r>
              <a:rPr lang="da-DK" sz="1100" b="1" dirty="0"/>
              <a:t>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7FAA2-4951-D2A8-A2CA-CA178C11E209}"/>
              </a:ext>
            </a:extLst>
          </p:cNvPr>
          <p:cNvSpPr txBox="1"/>
          <p:nvPr/>
        </p:nvSpPr>
        <p:spPr>
          <a:xfrm>
            <a:off x="8600504" y="6021649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test data</a:t>
            </a:r>
          </a:p>
        </p:txBody>
      </p:sp>
    </p:spTree>
    <p:extLst>
      <p:ext uri="{BB962C8B-B14F-4D97-AF65-F5344CB8AC3E}">
        <p14:creationId xmlns:p14="http://schemas.microsoft.com/office/powerpoint/2010/main" val="2555954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binding energies of adsorbates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623E4DF-7753-9D8D-512B-E57A7A76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31" y="1408830"/>
            <a:ext cx="5706737" cy="1884514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0C66D21-171D-2BFE-E6FA-D5338F8C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25" y="3687402"/>
            <a:ext cx="2221690" cy="225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C26A59-A228-0AF7-C619-74783F45CEBD}"/>
              </a:ext>
            </a:extLst>
          </p:cNvPr>
          <p:cNvSpPr txBox="1"/>
          <p:nvPr/>
        </p:nvSpPr>
        <p:spPr>
          <a:xfrm>
            <a:off x="7059616" y="348070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Slabs</a:t>
            </a:r>
            <a:endParaRPr lang="da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3654A-15AA-79A3-D03B-05EA94586C55}"/>
              </a:ext>
            </a:extLst>
          </p:cNvPr>
          <p:cNvSpPr txBox="1"/>
          <p:nvPr/>
        </p:nvSpPr>
        <p:spPr>
          <a:xfrm>
            <a:off x="6962136" y="61867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0F7DD-0BFE-3C95-9B8C-EBB50A7C6088}"/>
              </a:ext>
            </a:extLst>
          </p:cNvPr>
          <p:cNvSpPr txBox="1"/>
          <p:nvPr/>
        </p:nvSpPr>
        <p:spPr>
          <a:xfrm>
            <a:off x="7264099" y="581740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4DE38-F880-4F3C-535C-0EF67BD7E7E0}"/>
              </a:ext>
            </a:extLst>
          </p:cNvPr>
          <p:cNvCxnSpPr>
            <a:cxnSpLocks/>
          </p:cNvCxnSpPr>
          <p:nvPr/>
        </p:nvCxnSpPr>
        <p:spPr>
          <a:xfrm>
            <a:off x="8670839" y="4392150"/>
            <a:ext cx="1318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DC8BBC4-6FBA-F2E3-D32E-7E83C1B78E00}"/>
              </a:ext>
            </a:extLst>
          </p:cNvPr>
          <p:cNvSpPr/>
          <p:nvPr/>
        </p:nvSpPr>
        <p:spPr>
          <a:xfrm>
            <a:off x="10242590" y="3966142"/>
            <a:ext cx="1538868" cy="2589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7635F3C-6D6C-1751-FAC5-F5CE90F5A715}"/>
              </a:ext>
            </a:extLst>
          </p:cNvPr>
          <p:cNvSpPr/>
          <p:nvPr/>
        </p:nvSpPr>
        <p:spPr>
          <a:xfrm>
            <a:off x="6477921" y="3480702"/>
            <a:ext cx="2005070" cy="3162469"/>
          </a:xfrm>
          <a:prstGeom prst="roundRect">
            <a:avLst>
              <a:gd name="adj" fmla="val 6227"/>
            </a:avLst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439C93-D7BF-B8F5-3069-F9D42A981BB1}"/>
              </a:ext>
            </a:extLst>
          </p:cNvPr>
          <p:cNvCxnSpPr>
            <a:cxnSpLocks/>
          </p:cNvCxnSpPr>
          <p:nvPr/>
        </p:nvCxnSpPr>
        <p:spPr>
          <a:xfrm>
            <a:off x="8670838" y="5817405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D554FF-B9DD-B41D-B98D-743B5FA42E85}"/>
              </a:ext>
            </a:extLst>
          </p:cNvPr>
          <p:cNvCxnSpPr>
            <a:cxnSpLocks/>
          </p:cNvCxnSpPr>
          <p:nvPr/>
        </p:nvCxnSpPr>
        <p:spPr>
          <a:xfrm>
            <a:off x="8670838" y="6267260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BB4E19-E00E-443C-F33F-0C817673A266}"/>
              </a:ext>
            </a:extLst>
          </p:cNvPr>
          <p:cNvSpPr txBox="1"/>
          <p:nvPr/>
        </p:nvSpPr>
        <p:spPr>
          <a:xfrm>
            <a:off x="8589487" y="4130540"/>
            <a:ext cx="1399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80 % </a:t>
            </a:r>
            <a:r>
              <a:rPr lang="da-DK" sz="1100" b="1" dirty="0" err="1"/>
              <a:t>training</a:t>
            </a:r>
            <a:r>
              <a:rPr lang="da-DK" sz="1100" b="1" dirty="0"/>
              <a:t>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92147-FFF5-EA85-4DDA-DE9354E42FBC}"/>
              </a:ext>
            </a:extLst>
          </p:cNvPr>
          <p:cNvSpPr txBox="1"/>
          <p:nvPr/>
        </p:nvSpPr>
        <p:spPr>
          <a:xfrm>
            <a:off x="8589487" y="5553340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</a:t>
            </a:r>
            <a:r>
              <a:rPr lang="da-DK" sz="1100" b="1" dirty="0" err="1"/>
              <a:t>validation</a:t>
            </a:r>
            <a:r>
              <a:rPr lang="da-DK" sz="1100" b="1" dirty="0"/>
              <a:t>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7FAA2-4951-D2A8-A2CA-CA178C11E209}"/>
              </a:ext>
            </a:extLst>
          </p:cNvPr>
          <p:cNvSpPr txBox="1"/>
          <p:nvPr/>
        </p:nvSpPr>
        <p:spPr>
          <a:xfrm>
            <a:off x="8589487" y="6021649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test data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840F7E4E-E0D9-A75C-AA62-CEACB4F2B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78" y="1441047"/>
            <a:ext cx="6039834" cy="48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37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binding energies of adsorbates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623E4DF-7753-9D8D-512B-E57A7A76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31" y="1408830"/>
            <a:ext cx="5706737" cy="188451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52D667D-FB44-122E-D07F-62235F5B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" y="1452898"/>
            <a:ext cx="6102738" cy="4900008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A93E92-FEE3-B5B0-3EE4-148D81D0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25" y="3687402"/>
            <a:ext cx="2221690" cy="22583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CA246A-05B9-3663-77D5-E32A64727D39}"/>
              </a:ext>
            </a:extLst>
          </p:cNvPr>
          <p:cNvSpPr txBox="1"/>
          <p:nvPr/>
        </p:nvSpPr>
        <p:spPr>
          <a:xfrm>
            <a:off x="7059616" y="348070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Slabs</a:t>
            </a:r>
            <a:endParaRPr lang="da-DK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C2A97-5B3B-324C-BB09-01A6B8A62107}"/>
              </a:ext>
            </a:extLst>
          </p:cNvPr>
          <p:cNvSpPr txBox="1"/>
          <p:nvPr/>
        </p:nvSpPr>
        <p:spPr>
          <a:xfrm>
            <a:off x="6962136" y="61867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1192D-23A3-4D0E-A0DC-EABE5C5E5052}"/>
              </a:ext>
            </a:extLst>
          </p:cNvPr>
          <p:cNvSpPr txBox="1"/>
          <p:nvPr/>
        </p:nvSpPr>
        <p:spPr>
          <a:xfrm>
            <a:off x="7264099" y="581740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3C01D-02AA-3553-DFED-8E4E0EA9DE0F}"/>
              </a:ext>
            </a:extLst>
          </p:cNvPr>
          <p:cNvCxnSpPr>
            <a:cxnSpLocks/>
          </p:cNvCxnSpPr>
          <p:nvPr/>
        </p:nvCxnSpPr>
        <p:spPr>
          <a:xfrm>
            <a:off x="8670839" y="4392150"/>
            <a:ext cx="1318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749FB11-2F30-9D9E-1DB8-9C0687BC0200}"/>
              </a:ext>
            </a:extLst>
          </p:cNvPr>
          <p:cNvSpPr/>
          <p:nvPr/>
        </p:nvSpPr>
        <p:spPr>
          <a:xfrm>
            <a:off x="10242590" y="3966142"/>
            <a:ext cx="1538868" cy="2589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C3F1DD-75A2-031D-FED2-EEAEBAC51C45}"/>
              </a:ext>
            </a:extLst>
          </p:cNvPr>
          <p:cNvSpPr/>
          <p:nvPr/>
        </p:nvSpPr>
        <p:spPr>
          <a:xfrm>
            <a:off x="6477921" y="3480702"/>
            <a:ext cx="2005070" cy="3162469"/>
          </a:xfrm>
          <a:prstGeom prst="roundRect">
            <a:avLst>
              <a:gd name="adj" fmla="val 6227"/>
            </a:avLst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A45F14-05D3-B4B3-CCE9-84D2533D8468}"/>
              </a:ext>
            </a:extLst>
          </p:cNvPr>
          <p:cNvCxnSpPr>
            <a:cxnSpLocks/>
          </p:cNvCxnSpPr>
          <p:nvPr/>
        </p:nvCxnSpPr>
        <p:spPr>
          <a:xfrm>
            <a:off x="8670838" y="5817405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E6972E-1706-8508-16ED-B5ED8E0DBCE6}"/>
              </a:ext>
            </a:extLst>
          </p:cNvPr>
          <p:cNvCxnSpPr>
            <a:cxnSpLocks/>
          </p:cNvCxnSpPr>
          <p:nvPr/>
        </p:nvCxnSpPr>
        <p:spPr>
          <a:xfrm>
            <a:off x="8670838" y="6267260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D625FFC-C560-FFFA-682A-E4461CCF9940}"/>
              </a:ext>
            </a:extLst>
          </p:cNvPr>
          <p:cNvSpPr txBox="1"/>
          <p:nvPr/>
        </p:nvSpPr>
        <p:spPr>
          <a:xfrm>
            <a:off x="8589487" y="4130540"/>
            <a:ext cx="1399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80 % </a:t>
            </a:r>
            <a:r>
              <a:rPr lang="da-DK" sz="1100" b="1" dirty="0" err="1"/>
              <a:t>training</a:t>
            </a:r>
            <a:r>
              <a:rPr lang="da-DK" sz="1100" b="1" dirty="0"/>
              <a:t>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BFDC42-E050-CBF4-07A5-48AC675D74FA}"/>
              </a:ext>
            </a:extLst>
          </p:cNvPr>
          <p:cNvSpPr txBox="1"/>
          <p:nvPr/>
        </p:nvSpPr>
        <p:spPr>
          <a:xfrm>
            <a:off x="8589487" y="5553340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</a:t>
            </a:r>
            <a:r>
              <a:rPr lang="da-DK" sz="1100" b="1" dirty="0" err="1"/>
              <a:t>validation</a:t>
            </a:r>
            <a:r>
              <a:rPr lang="da-DK" sz="1100" b="1" dirty="0"/>
              <a:t>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45BF97-4109-C185-C3E7-09C1F13485BF}"/>
              </a:ext>
            </a:extLst>
          </p:cNvPr>
          <p:cNvSpPr txBox="1"/>
          <p:nvPr/>
        </p:nvSpPr>
        <p:spPr>
          <a:xfrm>
            <a:off x="8589487" y="6021649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test data</a:t>
            </a:r>
          </a:p>
        </p:txBody>
      </p:sp>
    </p:spTree>
    <p:extLst>
      <p:ext uri="{BB962C8B-B14F-4D97-AF65-F5344CB8AC3E}">
        <p14:creationId xmlns:p14="http://schemas.microsoft.com/office/powerpoint/2010/main" val="3275125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9458420" cy="558091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9C1BB-7FE5-4AB2-7188-5720CB64F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28"/>
          <a:stretch/>
        </p:blipFill>
        <p:spPr>
          <a:xfrm>
            <a:off x="255148" y="1557286"/>
            <a:ext cx="1168170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60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Predicting energies of simulated surfaces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6" b="48492"/>
          <a:stretch/>
        </p:blipFill>
        <p:spPr>
          <a:xfrm>
            <a:off x="228397" y="1564394"/>
            <a:ext cx="11733620" cy="46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28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27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" b="48511"/>
          <a:stretch/>
        </p:blipFill>
        <p:spPr>
          <a:xfrm>
            <a:off x="228397" y="1575412"/>
            <a:ext cx="11733620" cy="46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9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28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5" b="48614"/>
          <a:stretch/>
        </p:blipFill>
        <p:spPr>
          <a:xfrm>
            <a:off x="228397" y="1575410"/>
            <a:ext cx="11733620" cy="46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6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29</a:t>
            </a:fld>
            <a:endParaRPr lang="da-DK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58"/>
          <a:stretch/>
        </p:blipFill>
        <p:spPr>
          <a:xfrm>
            <a:off x="228397" y="1557286"/>
            <a:ext cx="1173362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2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b="1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/>
              <a:t>Conclusion</a:t>
            </a:r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244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30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562"/>
          <a:stretch/>
        </p:blipFill>
        <p:spPr>
          <a:xfrm>
            <a:off x="228397" y="1507934"/>
            <a:ext cx="11733620" cy="466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17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31</a:t>
            </a:fld>
            <a:endParaRPr lang="da-DK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84" y="1079653"/>
            <a:ext cx="7481632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88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32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50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33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09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34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17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35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1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F5F6-0C31-880E-BD19-65553659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287220" cy="865186"/>
          </a:xfrm>
        </p:spPr>
        <p:txBody>
          <a:bodyPr/>
          <a:lstStyle/>
          <a:p>
            <a:r>
              <a:rPr lang="da-DK" dirty="0"/>
              <a:t>Results: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r>
              <a:rPr lang="da-DK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35E66-47F1-306A-CBCF-2AB6660A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EA7A-CB37-D223-8795-777787D7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37</a:t>
            </a:fld>
            <a:endParaRPr lang="da-DK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4BDB4E-3A0D-0A83-5DE1-CA98A45A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0" y="1607087"/>
            <a:ext cx="11876183" cy="44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25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F5F6-0C31-880E-BD19-65553659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287220" cy="865186"/>
          </a:xfrm>
        </p:spPr>
        <p:txBody>
          <a:bodyPr/>
          <a:lstStyle/>
          <a:p>
            <a:r>
              <a:rPr lang="da-DK" dirty="0"/>
              <a:t>Results: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r>
              <a:rPr lang="da-DK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35E66-47F1-306A-CBCF-2AB6660A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EA7A-CB37-D223-8795-777787D7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38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BDB4E-3A0D-0A83-5DE1-CA98A45A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631" y="1607087"/>
            <a:ext cx="11876180" cy="44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20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F5F6-0C31-880E-BD19-65553659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287220" cy="865186"/>
          </a:xfrm>
        </p:spPr>
        <p:txBody>
          <a:bodyPr/>
          <a:lstStyle/>
          <a:p>
            <a:r>
              <a:rPr lang="da-DK" dirty="0"/>
              <a:t>Results: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r>
              <a:rPr lang="da-DK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35E66-47F1-306A-CBCF-2AB6660A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EA7A-CB37-D223-8795-777787D7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39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BDB4E-3A0D-0A83-5DE1-CA98A45A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631" y="1607087"/>
            <a:ext cx="11876180" cy="44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Introduction – </a:t>
            </a:r>
            <a:r>
              <a:rPr lang="da-DK" dirty="0" err="1"/>
              <a:t>Reactions</a:t>
            </a:r>
            <a:r>
              <a:rPr lang="da-DK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1635125"/>
            <a:ext cx="3808865" cy="2066020"/>
          </a:xfrm>
        </p:spPr>
        <p:txBody>
          <a:bodyPr/>
          <a:lstStyle/>
          <a:p>
            <a:pPr marL="0" indent="0">
              <a:buNone/>
            </a:pPr>
            <a:r>
              <a:rPr lang="da-DK" b="1" dirty="0"/>
              <a:t>Motivation</a:t>
            </a:r>
            <a:r>
              <a:rPr lang="da-DK" dirty="0"/>
              <a:t>:</a:t>
            </a:r>
          </a:p>
          <a:p>
            <a:pPr marL="0" indent="0">
              <a:buNone/>
            </a:pPr>
            <a:r>
              <a:rPr lang="da-DK" dirty="0"/>
              <a:t>Find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catalysts</a:t>
            </a:r>
            <a:r>
              <a:rPr lang="da-DK" dirty="0"/>
              <a:t> for </a:t>
            </a:r>
            <a:r>
              <a:rPr lang="da-DK" dirty="0" err="1"/>
              <a:t>catalysing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chemical</a:t>
            </a:r>
            <a:r>
              <a:rPr lang="da-DK" dirty="0"/>
              <a:t> </a:t>
            </a:r>
            <a:r>
              <a:rPr lang="da-DK" dirty="0" err="1"/>
              <a:t>processes</a:t>
            </a:r>
            <a:r>
              <a:rPr lang="da-DK" dirty="0"/>
              <a:t> for eg. fuel cell </a:t>
            </a:r>
            <a:r>
              <a:rPr lang="da-DK" dirty="0" err="1"/>
              <a:t>reactions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1A9DEF7-4B30-0B44-335C-80C28C3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72" y="2919340"/>
            <a:ext cx="4536621" cy="868892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8E8100-28A7-6C1D-FA95-87E47587E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45" y="4027415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84C8224-18C0-C1F2-CF2B-3535D005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945" y="5153963"/>
            <a:ext cx="4210048" cy="968471"/>
          </a:xfrm>
          <a:prstGeom prst="rect">
            <a:avLst/>
          </a:prstGeom>
        </p:spPr>
      </p:pic>
      <p:pic>
        <p:nvPicPr>
          <p:cNvPr id="1026" name="Picture 2" descr="Backyard Gardener - Water and Plants - November 8, 2017">
            <a:extLst>
              <a:ext uri="{FF2B5EF4-FFF2-40B4-BE49-F238E27FC236}">
                <a16:creationId xmlns:a16="http://schemas.microsoft.com/office/drawing/2014/main" id="{A8D65338-6531-0E18-1FC9-EB2E272D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1040068"/>
            <a:ext cx="1399910" cy="159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66877-93F9-5980-A399-6F65B46E9DCE}"/>
              </a:ext>
            </a:extLst>
          </p:cNvPr>
          <p:cNvSpPr txBox="1"/>
          <p:nvPr/>
        </p:nvSpPr>
        <p:spPr>
          <a:xfrm>
            <a:off x="870899" y="45956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Aqueous solution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D6DE3-3029-8276-4575-46644BE21062}"/>
              </a:ext>
            </a:extLst>
          </p:cNvPr>
          <p:cNvSpPr txBox="1"/>
          <p:nvPr/>
        </p:nvSpPr>
        <p:spPr>
          <a:xfrm>
            <a:off x="870899" y="5022594"/>
            <a:ext cx="352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Reversible Hydrogen Electrode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97FB0-E35F-0DF6-93D1-80650EE1DCE3}"/>
              </a:ext>
            </a:extLst>
          </p:cNvPr>
          <p:cNvSpPr txBox="1"/>
          <p:nvPr/>
        </p:nvSpPr>
        <p:spPr>
          <a:xfrm>
            <a:off x="870899" y="4206371"/>
            <a:ext cx="99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System: </a:t>
            </a:r>
          </a:p>
          <a:p>
            <a:endParaRPr lang="da-DK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F73B03-A9BB-9B6E-3334-C05630EC61BC}"/>
              </a:ext>
            </a:extLst>
          </p:cNvPr>
          <p:cNvSpPr/>
          <p:nvPr/>
        </p:nvSpPr>
        <p:spPr>
          <a:xfrm>
            <a:off x="9405255" y="2853043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D8A9B0-9716-8EDC-918F-6E764A52FAD6}"/>
              </a:ext>
            </a:extLst>
          </p:cNvPr>
          <p:cNvSpPr/>
          <p:nvPr/>
        </p:nvSpPr>
        <p:spPr>
          <a:xfrm>
            <a:off x="8571137" y="3971190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AB96-A0AE-3364-6B5E-BC6FE8CAE464}"/>
              </a:ext>
            </a:extLst>
          </p:cNvPr>
          <p:cNvSpPr/>
          <p:nvPr/>
        </p:nvSpPr>
        <p:spPr>
          <a:xfrm>
            <a:off x="8182543" y="5126116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4594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b="1" dirty="0"/>
              <a:t>Conclusion</a:t>
            </a:r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40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25.01.2023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2855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2BD3-08CC-2E1A-186C-BFDA24AE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3"/>
            <a:ext cx="1988984" cy="447923"/>
          </a:xfrm>
        </p:spPr>
        <p:txBody>
          <a:bodyPr/>
          <a:lstStyle/>
          <a:p>
            <a:r>
              <a:rPr lang="da-DK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79F8-4796-0E15-A64A-4B57B5E7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07" y="1315633"/>
            <a:ext cx="3509315" cy="2474166"/>
          </a:xfrm>
        </p:spPr>
        <p:txBody>
          <a:bodyPr/>
          <a:lstStyle/>
          <a:p>
            <a:pPr marL="0" indent="0">
              <a:buNone/>
            </a:pPr>
            <a:r>
              <a:rPr lang="da-DK" sz="2000" b="1" dirty="0"/>
              <a:t>Energy </a:t>
            </a:r>
            <a:r>
              <a:rPr lang="da-DK" sz="2000" b="1" dirty="0" err="1"/>
              <a:t>prediction</a:t>
            </a:r>
            <a:r>
              <a:rPr lang="da-DK" sz="2000" b="1" dirty="0"/>
              <a:t> models</a:t>
            </a:r>
          </a:p>
          <a:p>
            <a:r>
              <a:rPr lang="da-DK" sz="1800" b="1" dirty="0"/>
              <a:t>Good</a:t>
            </a:r>
          </a:p>
          <a:p>
            <a:pPr lvl="1"/>
            <a:r>
              <a:rPr lang="da-DK" sz="1600" dirty="0" err="1"/>
              <a:t>Seemingly</a:t>
            </a:r>
            <a:r>
              <a:rPr lang="da-DK" sz="1600" dirty="0"/>
              <a:t> </a:t>
            </a:r>
            <a:r>
              <a:rPr lang="da-DK" sz="1600" dirty="0" err="1"/>
              <a:t>easy</a:t>
            </a:r>
            <a:r>
              <a:rPr lang="da-DK" sz="1600" dirty="0"/>
              <a:t> task</a:t>
            </a:r>
          </a:p>
          <a:p>
            <a:pPr lvl="1"/>
            <a:r>
              <a:rPr lang="da-DK" sz="1600" dirty="0"/>
              <a:t>Good performance</a:t>
            </a:r>
          </a:p>
          <a:p>
            <a:pPr lvl="1"/>
            <a:r>
              <a:rPr lang="da-DK" sz="1600" dirty="0" err="1"/>
              <a:t>Useable</a:t>
            </a:r>
            <a:r>
              <a:rPr lang="da-DK" sz="1600" dirty="0"/>
              <a:t> on </a:t>
            </a:r>
            <a:r>
              <a:rPr lang="da-DK" sz="1600" dirty="0" err="1"/>
              <a:t>custom</a:t>
            </a:r>
            <a:r>
              <a:rPr lang="da-DK" sz="1600" dirty="0"/>
              <a:t> surfaces</a:t>
            </a:r>
          </a:p>
          <a:p>
            <a:r>
              <a:rPr lang="da-DK" sz="1800" b="1" dirty="0"/>
              <a:t>Bad</a:t>
            </a:r>
          </a:p>
          <a:p>
            <a:pPr lvl="1"/>
            <a:r>
              <a:rPr lang="da-DK" sz="1600" dirty="0" err="1"/>
              <a:t>Lacking</a:t>
            </a:r>
            <a:r>
              <a:rPr lang="da-DK" sz="1600" dirty="0"/>
              <a:t> in data of </a:t>
            </a:r>
            <a:r>
              <a:rPr lang="da-DK" sz="1600" dirty="0" err="1"/>
              <a:t>bimetals</a:t>
            </a:r>
            <a:r>
              <a:rPr lang="da-DK" sz="1600" dirty="0"/>
              <a:t>/trimetals</a:t>
            </a:r>
            <a:endParaRPr lang="da-DK" sz="2000" dirty="0"/>
          </a:p>
          <a:p>
            <a:endParaRPr lang="da-DK" sz="2000" dirty="0"/>
          </a:p>
          <a:p>
            <a:pPr marL="0" indent="0">
              <a:buNone/>
            </a:pPr>
            <a:endParaRPr lang="da-DK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BF8E-FD2E-FDC1-1507-1EE34A1B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FBCEA-BD9E-31A8-A348-DDE5032F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41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04E7A56-6B10-8384-A037-52876765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6" b="48653"/>
          <a:stretch/>
        </p:blipFill>
        <p:spPr>
          <a:xfrm>
            <a:off x="394760" y="3935003"/>
            <a:ext cx="3292982" cy="277059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E86ED1-D201-27D2-EE1D-219A7610AFC7}"/>
              </a:ext>
            </a:extLst>
          </p:cNvPr>
          <p:cNvSpPr/>
          <p:nvPr/>
        </p:nvSpPr>
        <p:spPr>
          <a:xfrm>
            <a:off x="247439" y="1200840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5F522A1-6F79-A177-E836-03432DA0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58" r="-1" b="48049"/>
          <a:stretch/>
        </p:blipFill>
        <p:spPr>
          <a:xfrm>
            <a:off x="320555" y="3882559"/>
            <a:ext cx="3401320" cy="28230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CE8691-5D0C-81C1-AA1E-C83BFDCCD7FA}"/>
              </a:ext>
            </a:extLst>
          </p:cNvPr>
          <p:cNvSpPr txBox="1">
            <a:spLocks/>
          </p:cNvSpPr>
          <p:nvPr/>
        </p:nvSpPr>
        <p:spPr>
          <a:xfrm>
            <a:off x="4465069" y="1349635"/>
            <a:ext cx="3443212" cy="2780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Voltammograms from energies</a:t>
            </a:r>
          </a:p>
          <a:p>
            <a:r>
              <a:rPr lang="en-GB" sz="1800" b="1" dirty="0"/>
              <a:t>Good</a:t>
            </a:r>
            <a:endParaRPr lang="en-GB" sz="2000" b="1" dirty="0"/>
          </a:p>
          <a:p>
            <a:pPr lvl="1"/>
            <a:r>
              <a:rPr lang="en-GB" sz="1600" dirty="0"/>
              <a:t>Useable on custom surfaces</a:t>
            </a:r>
          </a:p>
          <a:p>
            <a:r>
              <a:rPr lang="en-GB" sz="1800" b="1" dirty="0"/>
              <a:t>Bad</a:t>
            </a:r>
            <a:endParaRPr lang="en-GB" sz="2000" b="1" dirty="0"/>
          </a:p>
          <a:p>
            <a:pPr lvl="1"/>
            <a:r>
              <a:rPr lang="en-GB" sz="1600" dirty="0"/>
              <a:t>Does not account for hysteresis or neighbour-effects</a:t>
            </a:r>
            <a:endParaRPr lang="en-GB" sz="2000" dirty="0"/>
          </a:p>
          <a:p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C3E8A3-B160-316F-6E3D-637DDC3FCB95}"/>
              </a:ext>
            </a:extLst>
          </p:cNvPr>
          <p:cNvSpPr/>
          <p:nvPr/>
        </p:nvSpPr>
        <p:spPr>
          <a:xfrm>
            <a:off x="4288798" y="1199002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30DCF6-059D-CF85-D110-A7860736F906}"/>
              </a:ext>
            </a:extLst>
          </p:cNvPr>
          <p:cNvSpPr/>
          <p:nvPr/>
        </p:nvSpPr>
        <p:spPr>
          <a:xfrm>
            <a:off x="8330157" y="1197164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F77A8F6-71E1-F1D3-A1F9-674A8F126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721" y="4119419"/>
            <a:ext cx="3334240" cy="257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80D42-2197-3552-D339-DF88CB2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44077" y="4130436"/>
            <a:ext cx="3319976" cy="2564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DD1E7B-593C-D6A8-91B7-18B2F380AEB2}"/>
              </a:ext>
            </a:extLst>
          </p:cNvPr>
          <p:cNvSpPr txBox="1">
            <a:spLocks/>
          </p:cNvSpPr>
          <p:nvPr/>
        </p:nvSpPr>
        <p:spPr>
          <a:xfrm>
            <a:off x="8517449" y="1347798"/>
            <a:ext cx="3268774" cy="35216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Cyclic voltammograms</a:t>
            </a:r>
          </a:p>
          <a:p>
            <a:r>
              <a:rPr lang="en-GB" sz="1800" b="1" dirty="0"/>
              <a:t>Good</a:t>
            </a:r>
            <a:endParaRPr lang="en-GB" sz="2000" b="1" dirty="0"/>
          </a:p>
          <a:p>
            <a:pPr lvl="1"/>
            <a:r>
              <a:rPr lang="en-GB" sz="1600" dirty="0"/>
              <a:t>Results match previous method</a:t>
            </a:r>
          </a:p>
          <a:p>
            <a:pPr lvl="1"/>
            <a:r>
              <a:rPr lang="en-GB" sz="1600" dirty="0"/>
              <a:t>Keeps track of adsorbates</a:t>
            </a:r>
          </a:p>
          <a:p>
            <a:pPr lvl="1"/>
            <a:r>
              <a:rPr lang="en-GB" sz="1600" dirty="0"/>
              <a:t>Shows occupancy for analysis</a:t>
            </a:r>
          </a:p>
          <a:p>
            <a:pPr lvl="1"/>
            <a:r>
              <a:rPr lang="en-GB" sz="1600" dirty="0"/>
              <a:t>Tuneable hysteresis</a:t>
            </a:r>
          </a:p>
          <a:p>
            <a:pPr lvl="1"/>
            <a:r>
              <a:rPr lang="en-GB" sz="1600" dirty="0"/>
              <a:t>Tuneable neighbour-effects</a:t>
            </a:r>
          </a:p>
          <a:p>
            <a:r>
              <a:rPr lang="en-GB" sz="1800" b="1" dirty="0"/>
              <a:t>Bad</a:t>
            </a:r>
          </a:p>
          <a:p>
            <a:pPr lvl="1"/>
            <a:r>
              <a:rPr lang="en-GB" sz="1600" dirty="0"/>
              <a:t>Questionable results from hysteresis + neighbour</a:t>
            </a:r>
          </a:p>
          <a:p>
            <a:pPr lvl="1"/>
            <a:endParaRPr lang="en-GB" sz="1600" dirty="0"/>
          </a:p>
        </p:txBody>
      </p: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9B696F-D589-4A9A-5730-9466DB798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400" y="5288096"/>
            <a:ext cx="3358840" cy="12505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57A754-A7CA-1174-7767-3630D0963C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27381" y="5288094"/>
            <a:ext cx="3358842" cy="1250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616B0-3262-F1B4-A459-D87E7A517C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427382" y="5299390"/>
            <a:ext cx="3347823" cy="1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5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2BD3-08CC-2E1A-186C-BFDA24AE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3"/>
            <a:ext cx="2661013" cy="447923"/>
          </a:xfrm>
        </p:spPr>
        <p:txBody>
          <a:bodyPr/>
          <a:lstStyle/>
          <a:p>
            <a:r>
              <a:rPr lang="da-DK" dirty="0" err="1"/>
              <a:t>Further</a:t>
            </a:r>
            <a:r>
              <a:rPr lang="da-DK" dirty="0"/>
              <a:t> </a:t>
            </a:r>
            <a:r>
              <a:rPr lang="da-DK" dirty="0" err="1"/>
              <a:t>work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79F8-4796-0E15-A64A-4B57B5E7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07" y="1315633"/>
            <a:ext cx="3509315" cy="2474166"/>
          </a:xfrm>
        </p:spPr>
        <p:txBody>
          <a:bodyPr/>
          <a:lstStyle/>
          <a:p>
            <a:pPr marL="0" indent="0">
              <a:buNone/>
            </a:pPr>
            <a:r>
              <a:rPr lang="da-DK" sz="2000" b="1" dirty="0"/>
              <a:t>Energy </a:t>
            </a:r>
            <a:r>
              <a:rPr lang="da-DK" sz="2000" b="1" dirty="0" err="1"/>
              <a:t>prediction</a:t>
            </a:r>
            <a:r>
              <a:rPr lang="da-DK" sz="2000" b="1" dirty="0"/>
              <a:t> models</a:t>
            </a:r>
          </a:p>
          <a:p>
            <a:r>
              <a:rPr lang="da-DK" sz="1800" b="1" dirty="0" err="1"/>
              <a:t>Improvements</a:t>
            </a:r>
            <a:r>
              <a:rPr lang="da-DK" sz="1800" b="1" dirty="0"/>
              <a:t>:</a:t>
            </a:r>
          </a:p>
          <a:p>
            <a:pPr lvl="1"/>
            <a:r>
              <a:rPr lang="da-DK" sz="1600" dirty="0"/>
              <a:t>More data</a:t>
            </a:r>
          </a:p>
          <a:p>
            <a:pPr lvl="2"/>
            <a:r>
              <a:rPr lang="da-DK" sz="1400" dirty="0"/>
              <a:t>More metals</a:t>
            </a:r>
          </a:p>
          <a:p>
            <a:pPr lvl="2"/>
            <a:r>
              <a:rPr lang="da-DK" sz="1400" dirty="0"/>
              <a:t>More datapoints</a:t>
            </a:r>
          </a:p>
          <a:p>
            <a:pPr lvl="1"/>
            <a:r>
              <a:rPr lang="da-DK" sz="1600" dirty="0" err="1"/>
              <a:t>Other</a:t>
            </a:r>
            <a:r>
              <a:rPr lang="da-DK" sz="1600" dirty="0"/>
              <a:t> feature vectors</a:t>
            </a:r>
          </a:p>
          <a:p>
            <a:pPr lvl="1"/>
            <a:r>
              <a:rPr lang="da-DK" sz="1600" dirty="0"/>
              <a:t>Graph-</a:t>
            </a:r>
            <a:r>
              <a:rPr lang="da-DK" sz="1600" dirty="0" err="1"/>
              <a:t>based</a:t>
            </a:r>
            <a:r>
              <a:rPr lang="da-DK" sz="1600" dirty="0"/>
              <a:t> regression </a:t>
            </a:r>
            <a:r>
              <a:rPr lang="da-DK" sz="1600" dirty="0" err="1"/>
              <a:t>algorithms</a:t>
            </a:r>
            <a:endParaRPr lang="da-DK" sz="1600" dirty="0"/>
          </a:p>
          <a:p>
            <a:pPr marL="0" indent="0">
              <a:buNone/>
            </a:pPr>
            <a:endParaRPr lang="da-DK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BF8E-FD2E-FDC1-1507-1EE34A1B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FBCEA-BD9E-31A8-A348-DDE5032F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42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04E7A56-6B10-8384-A037-52876765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6" b="48653"/>
          <a:stretch/>
        </p:blipFill>
        <p:spPr>
          <a:xfrm>
            <a:off x="394760" y="3935003"/>
            <a:ext cx="3292982" cy="277059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E86ED1-D201-27D2-EE1D-219A7610AFC7}"/>
              </a:ext>
            </a:extLst>
          </p:cNvPr>
          <p:cNvSpPr/>
          <p:nvPr/>
        </p:nvSpPr>
        <p:spPr>
          <a:xfrm>
            <a:off x="247439" y="1200840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5F522A1-6F79-A177-E836-03432DA0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58" r="-1" b="48049"/>
          <a:stretch/>
        </p:blipFill>
        <p:spPr>
          <a:xfrm>
            <a:off x="320555" y="3882559"/>
            <a:ext cx="3401320" cy="28230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CE8691-5D0C-81C1-AA1E-C83BFDCCD7FA}"/>
              </a:ext>
            </a:extLst>
          </p:cNvPr>
          <p:cNvSpPr txBox="1">
            <a:spLocks/>
          </p:cNvSpPr>
          <p:nvPr/>
        </p:nvSpPr>
        <p:spPr>
          <a:xfrm>
            <a:off x="4465069" y="1349635"/>
            <a:ext cx="3443212" cy="2780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Voltammograms from energies</a:t>
            </a:r>
          </a:p>
          <a:p>
            <a:r>
              <a:rPr lang="en-GB" sz="1800" b="1" dirty="0"/>
              <a:t>Improvements</a:t>
            </a:r>
          </a:p>
          <a:p>
            <a:pPr lvl="1"/>
            <a:r>
              <a:rPr lang="en-GB" sz="1600" dirty="0"/>
              <a:t>Understand results</a:t>
            </a:r>
          </a:p>
          <a:p>
            <a:pPr lvl="1"/>
            <a:r>
              <a:rPr lang="en-GB" sz="1600" dirty="0"/>
              <a:t>Could be used to track peaks when moving around in composition space</a:t>
            </a:r>
          </a:p>
          <a:p>
            <a:pPr lvl="1"/>
            <a:r>
              <a:rPr lang="en-GB" sz="1600" dirty="0"/>
              <a:t>Fast renders -&gt; Exploration of composition space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C3E8A3-B160-316F-6E3D-637DDC3FCB95}"/>
              </a:ext>
            </a:extLst>
          </p:cNvPr>
          <p:cNvSpPr/>
          <p:nvPr/>
        </p:nvSpPr>
        <p:spPr>
          <a:xfrm>
            <a:off x="4288798" y="1199002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30DCF6-059D-CF85-D110-A7860736F906}"/>
              </a:ext>
            </a:extLst>
          </p:cNvPr>
          <p:cNvSpPr/>
          <p:nvPr/>
        </p:nvSpPr>
        <p:spPr>
          <a:xfrm>
            <a:off x="8330157" y="1197164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F77A8F6-71E1-F1D3-A1F9-674A8F126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721" y="4119419"/>
            <a:ext cx="3334240" cy="257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80D42-2197-3552-D339-DF88CB2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44077" y="4130436"/>
            <a:ext cx="3319976" cy="2564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DD1E7B-593C-D6A8-91B7-18B2F380AEB2}"/>
              </a:ext>
            </a:extLst>
          </p:cNvPr>
          <p:cNvSpPr txBox="1">
            <a:spLocks/>
          </p:cNvSpPr>
          <p:nvPr/>
        </p:nvSpPr>
        <p:spPr>
          <a:xfrm>
            <a:off x="8517449" y="1347797"/>
            <a:ext cx="3353996" cy="37367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Cyclic voltammograms</a:t>
            </a:r>
          </a:p>
          <a:p>
            <a:r>
              <a:rPr lang="en-GB" sz="1800" b="1" dirty="0"/>
              <a:t>Improvements</a:t>
            </a:r>
          </a:p>
          <a:p>
            <a:pPr lvl="1"/>
            <a:r>
              <a:rPr lang="en-GB" sz="1600" dirty="0"/>
              <a:t>Fix hysteresis</a:t>
            </a:r>
          </a:p>
          <a:p>
            <a:pPr lvl="1"/>
            <a:r>
              <a:rPr lang="en-GB" sz="1600" dirty="0"/>
              <a:t>Fix the neighbour-interactions</a:t>
            </a:r>
          </a:p>
          <a:p>
            <a:pPr lvl="1"/>
            <a:r>
              <a:rPr lang="en-GB" sz="1600" dirty="0"/>
              <a:t>Implement other neighbour-interaction models (empirical-based)</a:t>
            </a:r>
          </a:p>
          <a:p>
            <a:pPr lvl="1"/>
            <a:r>
              <a:rPr lang="en-GB" sz="1600" dirty="0"/>
              <a:t>Model other real world effects to get closer to real world voltammograms</a:t>
            </a:r>
          </a:p>
          <a:p>
            <a:pPr lvl="1"/>
            <a:r>
              <a:rPr lang="en-GB" sz="1600" dirty="0"/>
              <a:t>Tune parameters to fit CV to experimental CVs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9B696F-D589-4A9A-5730-9466DB798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400" y="5288096"/>
            <a:ext cx="3358840" cy="12505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57A754-A7CA-1174-7767-3630D0963C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27381" y="5288094"/>
            <a:ext cx="3358842" cy="1250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616B0-3262-F1B4-A459-D87E7A517C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427382" y="5299390"/>
            <a:ext cx="3347823" cy="1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26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34E81-C1F1-387B-A23B-A93C894B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657601" cy="381821"/>
          </a:xfrm>
        </p:spPr>
        <p:txBody>
          <a:bodyPr/>
          <a:lstStyle/>
          <a:p>
            <a:r>
              <a:rPr lang="da-DK" dirty="0" err="1"/>
              <a:t>Comparison</a:t>
            </a:r>
            <a:r>
              <a:rPr lang="da-DK" dirty="0"/>
              <a:t> to </a:t>
            </a:r>
            <a:r>
              <a:rPr lang="da-DK" dirty="0" err="1"/>
              <a:t>experimental</a:t>
            </a:r>
            <a:r>
              <a:rPr lang="da-DK" dirty="0"/>
              <a:t> CV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FC9BB-C620-6775-2245-217C1A3F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3621FFF-37D3-8CBD-C941-FB82D15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041" y="2522863"/>
            <a:ext cx="3505373" cy="26785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CCC2C-5781-A716-A5DF-D8C0D187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CB71E-3B7B-7EA7-FD28-59F5EDA55FAD}"/>
              </a:ext>
            </a:extLst>
          </p:cNvPr>
          <p:cNvSpPr txBox="1"/>
          <p:nvPr/>
        </p:nvSpPr>
        <p:spPr>
          <a:xfrm>
            <a:off x="9537349" y="6588267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Source: María Paula Salinas Quezada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FBE4CB61-0611-3D50-5A3C-D586B25DB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7292"/>
            <a:ext cx="9096221" cy="33999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AEE7DC-2284-1CB6-4006-6F536BB89FC5}"/>
              </a:ext>
            </a:extLst>
          </p:cNvPr>
          <p:cNvSpPr txBox="1"/>
          <p:nvPr/>
        </p:nvSpPr>
        <p:spPr>
          <a:xfrm>
            <a:off x="9908273" y="2215086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Experimental CV</a:t>
            </a:r>
          </a:p>
        </p:txBody>
      </p:sp>
    </p:spTree>
    <p:extLst>
      <p:ext uri="{BB962C8B-B14F-4D97-AF65-F5344CB8AC3E}">
        <p14:creationId xmlns:p14="http://schemas.microsoft.com/office/powerpoint/2010/main" val="113555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Introduction – DFT data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1A9DEF7-4B30-0B44-335C-80C28C3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33" y="2930226"/>
            <a:ext cx="4536621" cy="868892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8E8100-28A7-6C1D-FA95-87E47587E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6" y="4038301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84C8224-18C0-C1F2-CF2B-3535D005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6" y="5164849"/>
            <a:ext cx="4210048" cy="968471"/>
          </a:xfrm>
          <a:prstGeom prst="rect">
            <a:avLst/>
          </a:prstGeom>
        </p:spPr>
      </p:pic>
      <p:pic>
        <p:nvPicPr>
          <p:cNvPr id="1026" name="Picture 2" descr="Backyard Gardener - Water and Plants - November 8, 2017">
            <a:extLst>
              <a:ext uri="{FF2B5EF4-FFF2-40B4-BE49-F238E27FC236}">
                <a16:creationId xmlns:a16="http://schemas.microsoft.com/office/drawing/2014/main" id="{A8D65338-6531-0E18-1FC9-EB2E272D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318" y="1050954"/>
            <a:ext cx="1399910" cy="159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0F73B03-A9BB-9B6E-3334-C05630EC61BC}"/>
              </a:ext>
            </a:extLst>
          </p:cNvPr>
          <p:cNvSpPr/>
          <p:nvPr/>
        </p:nvSpPr>
        <p:spPr>
          <a:xfrm>
            <a:off x="9971316" y="2863929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D8A9B0-9716-8EDC-918F-6E764A52FAD6}"/>
              </a:ext>
            </a:extLst>
          </p:cNvPr>
          <p:cNvSpPr/>
          <p:nvPr/>
        </p:nvSpPr>
        <p:spPr>
          <a:xfrm>
            <a:off x="9137198" y="3982076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AB96-A0AE-3364-6B5E-BC6FE8CAE464}"/>
              </a:ext>
            </a:extLst>
          </p:cNvPr>
          <p:cNvSpPr/>
          <p:nvPr/>
        </p:nvSpPr>
        <p:spPr>
          <a:xfrm>
            <a:off x="8748604" y="5137002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4282CE10-8E15-90FC-8073-3F6527DE3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901077"/>
              </p:ext>
            </p:extLst>
          </p:nvPr>
        </p:nvGraphicFramePr>
        <p:xfrm>
          <a:off x="468318" y="1774374"/>
          <a:ext cx="6595716" cy="4449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572">
                  <a:extLst>
                    <a:ext uri="{9D8B030D-6E8A-4147-A177-3AD203B41FA5}">
                      <a16:colId xmlns:a16="http://schemas.microsoft.com/office/drawing/2014/main" val="683711491"/>
                    </a:ext>
                  </a:extLst>
                </a:gridCol>
                <a:gridCol w="2198572">
                  <a:extLst>
                    <a:ext uri="{9D8B030D-6E8A-4147-A177-3AD203B41FA5}">
                      <a16:colId xmlns:a16="http://schemas.microsoft.com/office/drawing/2014/main" val="830782022"/>
                    </a:ext>
                  </a:extLst>
                </a:gridCol>
                <a:gridCol w="2198572">
                  <a:extLst>
                    <a:ext uri="{9D8B030D-6E8A-4147-A177-3AD203B41FA5}">
                      <a16:colId xmlns:a16="http://schemas.microsoft.com/office/drawing/2014/main" val="873057380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H_out.db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O_out.db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OH_out.db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55805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da-DK" dirty="0"/>
                        <a:t>56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500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395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7262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da-DK" dirty="0"/>
                        <a:t>9 site/slab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 site/slab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 site/slab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92193"/>
                  </a:ext>
                </a:extLst>
              </a:tr>
              <a:tr h="359228">
                <a:tc>
                  <a:txBody>
                    <a:bodyPr/>
                    <a:lstStyle/>
                    <a:p>
                      <a:r>
                        <a:rPr lang="da-DK" dirty="0"/>
                        <a:t>504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500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395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88005"/>
                  </a:ext>
                </a:extLst>
              </a:tr>
              <a:tr h="2777377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66762"/>
                  </a:ext>
                </a:extLst>
              </a:tr>
            </a:tbl>
          </a:graphicData>
        </a:graphic>
      </p:graphicFrame>
      <p:pic>
        <p:nvPicPr>
          <p:cNvPr id="18" name="Content Placeholder 17" descr="Chart, bubble chart&#10;&#10;Description automatically generated">
            <a:extLst>
              <a:ext uri="{FF2B5EF4-FFF2-40B4-BE49-F238E27FC236}">
                <a16:creationId xmlns:a16="http://schemas.microsoft.com/office/drawing/2014/main" id="{A688D8B8-4046-CDAF-7FDC-BD2B54574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44677" y="3702183"/>
            <a:ext cx="2021132" cy="2185934"/>
          </a:xfrm>
        </p:spPr>
      </p:pic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B2B56D5C-F90B-0615-E979-0E9E16EEF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503" y="3700344"/>
            <a:ext cx="2221690" cy="2258352"/>
          </a:xfrm>
          <a:prstGeom prst="rect">
            <a:avLst/>
          </a:prstGeom>
        </p:spPr>
      </p:pic>
      <p:pic>
        <p:nvPicPr>
          <p:cNvPr id="22" name="Picture 21" descr="Chart, bubble chart&#10;&#10;Description automatically generated">
            <a:extLst>
              <a:ext uri="{FF2B5EF4-FFF2-40B4-BE49-F238E27FC236}">
                <a16:creationId xmlns:a16="http://schemas.microsoft.com/office/drawing/2014/main" id="{E1125596-6448-2C73-6512-0E836467A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8628" y="3700088"/>
            <a:ext cx="2060562" cy="2243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B96396B-A94A-371A-83CB-65737233D8BD}"/>
              </a:ext>
            </a:extLst>
          </p:cNvPr>
          <p:cNvSpPr txBox="1"/>
          <p:nvPr/>
        </p:nvSpPr>
        <p:spPr>
          <a:xfrm>
            <a:off x="120301" y="6577584"/>
            <a:ext cx="2114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 Data fra Jack Kirk Pedersen</a:t>
            </a:r>
          </a:p>
        </p:txBody>
      </p:sp>
    </p:spTree>
    <p:extLst>
      <p:ext uri="{BB962C8B-B14F-4D97-AF65-F5344CB8AC3E}">
        <p14:creationId xmlns:p14="http://schemas.microsoft.com/office/powerpoint/2010/main" val="148217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b="1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/>
              <a:t>Conclusion</a:t>
            </a:r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1694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6882354" cy="489021"/>
          </a:xfrm>
        </p:spPr>
        <p:txBody>
          <a:bodyPr/>
          <a:lstStyle/>
          <a:p>
            <a:r>
              <a:rPr lang="da-DK" dirty="0"/>
              <a:t>Methods – Predicting binding energies </a:t>
            </a:r>
          </a:p>
        </p:txBody>
      </p:sp>
      <p:pic>
        <p:nvPicPr>
          <p:cNvPr id="12" name="Content Placeholder 11" descr="Chart, bubble chart&#10;&#10;Description automatically generated">
            <a:extLst>
              <a:ext uri="{FF2B5EF4-FFF2-40B4-BE49-F238E27FC236}">
                <a16:creationId xmlns:a16="http://schemas.microsoft.com/office/drawing/2014/main" id="{7D9770D4-0ABE-74EF-77D4-772FA06D9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078" y="1400154"/>
            <a:ext cx="3804459" cy="2274833"/>
          </a:xfrm>
        </p:spPr>
      </p:pic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pic>
        <p:nvPicPr>
          <p:cNvPr id="10" name="Content Placeholder 17" descr="Chart, bubble chart&#10;&#10;Description automatically generated">
            <a:extLst>
              <a:ext uri="{FF2B5EF4-FFF2-40B4-BE49-F238E27FC236}">
                <a16:creationId xmlns:a16="http://schemas.microsoft.com/office/drawing/2014/main" id="{4A591712-E583-34CB-8DF4-1439AC69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26" y="4491825"/>
            <a:ext cx="2021132" cy="2185934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0B9A1F46-3282-12FE-5B74-24E4DD50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078" y="3965402"/>
            <a:ext cx="3993036" cy="2637005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CDA18C-BE27-C85E-B44A-039AF4F2A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17" y="1593039"/>
            <a:ext cx="2221690" cy="2258352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B58B3B3-71E2-0220-A290-1727737BB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69523"/>
            <a:ext cx="2060562" cy="22438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B30ADE-27D9-62E9-BB9E-1E3E0A58DE2B}"/>
              </a:ext>
            </a:extLst>
          </p:cNvPr>
          <p:cNvSpPr txBox="1"/>
          <p:nvPr/>
        </p:nvSpPr>
        <p:spPr>
          <a:xfrm>
            <a:off x="1329432" y="133021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On-top slab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36916-1D61-A7E5-DA96-005AC95EEDB2}"/>
              </a:ext>
            </a:extLst>
          </p:cNvPr>
          <p:cNvSpPr txBox="1"/>
          <p:nvPr/>
        </p:nvSpPr>
        <p:spPr>
          <a:xfrm>
            <a:off x="1083498" y="420429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Hollow-site slab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57176B-D2A4-1262-D103-FDB6559C891A}"/>
              </a:ext>
            </a:extLst>
          </p:cNvPr>
          <p:cNvCxnSpPr/>
          <p:nvPr/>
        </p:nvCxnSpPr>
        <p:spPr>
          <a:xfrm>
            <a:off x="3444132" y="2521511"/>
            <a:ext cx="8586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107C0-883F-D5C8-EDF1-CA9CC8FFBA2A}"/>
              </a:ext>
            </a:extLst>
          </p:cNvPr>
          <p:cNvCxnSpPr>
            <a:cxnSpLocks/>
          </p:cNvCxnSpPr>
          <p:nvPr/>
        </p:nvCxnSpPr>
        <p:spPr>
          <a:xfrm>
            <a:off x="4002511" y="5394808"/>
            <a:ext cx="444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77B48C-4258-01FC-2E9D-0C645327C652}"/>
              </a:ext>
            </a:extLst>
          </p:cNvPr>
          <p:cNvSpPr/>
          <p:nvPr/>
        </p:nvSpPr>
        <p:spPr>
          <a:xfrm>
            <a:off x="9996278" y="1951464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C606EF2-A511-4338-174E-FE0460402782}"/>
              </a:ext>
            </a:extLst>
          </p:cNvPr>
          <p:cNvSpPr/>
          <p:nvPr/>
        </p:nvSpPr>
        <p:spPr>
          <a:xfrm>
            <a:off x="9996278" y="4937608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D9D43F-3E53-22BA-8623-1738E9B28AB7}"/>
              </a:ext>
            </a:extLst>
          </p:cNvPr>
          <p:cNvCxnSpPr>
            <a:cxnSpLocks/>
          </p:cNvCxnSpPr>
          <p:nvPr/>
        </p:nvCxnSpPr>
        <p:spPr>
          <a:xfrm>
            <a:off x="8295812" y="2488058"/>
            <a:ext cx="1600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7C0D04-97EF-1D94-F324-8D70C21DC22B}"/>
              </a:ext>
            </a:extLst>
          </p:cNvPr>
          <p:cNvCxnSpPr>
            <a:cxnSpLocks/>
          </p:cNvCxnSpPr>
          <p:nvPr/>
        </p:nvCxnSpPr>
        <p:spPr>
          <a:xfrm>
            <a:off x="8262359" y="5439412"/>
            <a:ext cx="16335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8C5F66-289E-699A-F19C-17A95D327EB3}"/>
              </a:ext>
            </a:extLst>
          </p:cNvPr>
          <p:cNvSpPr txBox="1"/>
          <p:nvPr/>
        </p:nvSpPr>
        <p:spPr>
          <a:xfrm>
            <a:off x="10278378" y="9223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4EAE8-2585-1291-4287-BB4828C27B4C}"/>
              </a:ext>
            </a:extLst>
          </p:cNvPr>
          <p:cNvCxnSpPr>
            <a:cxnSpLocks/>
          </p:cNvCxnSpPr>
          <p:nvPr/>
        </p:nvCxnSpPr>
        <p:spPr>
          <a:xfrm>
            <a:off x="10743410" y="1348441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4928A9-534B-3990-9CFB-AD720C50ECBF}"/>
              </a:ext>
            </a:extLst>
          </p:cNvPr>
          <p:cNvSpPr txBox="1"/>
          <p:nvPr/>
        </p:nvSpPr>
        <p:spPr>
          <a:xfrm>
            <a:off x="10278378" y="39877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29C5508-5324-BEAD-892B-65513940CA75}"/>
              </a:ext>
            </a:extLst>
          </p:cNvPr>
          <p:cNvCxnSpPr>
            <a:cxnSpLocks/>
          </p:cNvCxnSpPr>
          <p:nvPr/>
        </p:nvCxnSpPr>
        <p:spPr>
          <a:xfrm>
            <a:off x="10743410" y="4413808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12B6A-D9C5-DE74-1566-D9892BB3D3A6}"/>
              </a:ext>
            </a:extLst>
          </p:cNvPr>
          <p:cNvSpPr txBox="1"/>
          <p:nvPr/>
        </p:nvSpPr>
        <p:spPr>
          <a:xfrm>
            <a:off x="8254635" y="2092412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772DD-91E8-688B-CC50-480A7C02C4F4}"/>
              </a:ext>
            </a:extLst>
          </p:cNvPr>
          <p:cNvSpPr txBox="1"/>
          <p:nvPr/>
        </p:nvSpPr>
        <p:spPr>
          <a:xfrm>
            <a:off x="8254635" y="5100858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36172-FCF7-FE17-F55A-2503CD2CE526}"/>
              </a:ext>
            </a:extLst>
          </p:cNvPr>
          <p:cNvSpPr txBox="1"/>
          <p:nvPr/>
        </p:nvSpPr>
        <p:spPr>
          <a:xfrm>
            <a:off x="7559509" y="6529490"/>
            <a:ext cx="4717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effectLst/>
                <a:latin typeface="CMR10"/>
              </a:rPr>
              <a:t>*Christian M Clausen et al. “What Atomic Positions Determines Re- activity of a Surface? Long-Range, Directional Ligand Effects in Metallic Alloys”. In: </a:t>
            </a:r>
            <a:r>
              <a:rPr lang="en-GB" sz="900" dirty="0">
                <a:effectLst/>
                <a:latin typeface="CMTI10"/>
              </a:rPr>
              <a:t>Advanced Science </a:t>
            </a:r>
            <a:r>
              <a:rPr lang="en-GB" sz="900" dirty="0">
                <a:effectLst/>
                <a:latin typeface="CMR10"/>
              </a:rPr>
              <a:t>8.9 (2021), p. 2003357. </a:t>
            </a:r>
            <a:endParaRPr lang="en-GB" sz="900" dirty="0"/>
          </a:p>
          <a:p>
            <a:endParaRPr lang="da-DK" sz="9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B0F11F-8F57-E25C-6AA9-58DFDCB8F973}"/>
              </a:ext>
            </a:extLst>
          </p:cNvPr>
          <p:cNvSpPr txBox="1"/>
          <p:nvPr/>
        </p:nvSpPr>
        <p:spPr>
          <a:xfrm>
            <a:off x="7902751" y="1664334"/>
            <a:ext cx="2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</a:t>
            </a:r>
            <a:endParaRPr lang="da-DK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A63C6-BBF2-8621-6863-E141FE89DFEF}"/>
              </a:ext>
            </a:extLst>
          </p:cNvPr>
          <p:cNvSpPr txBox="1"/>
          <p:nvPr/>
        </p:nvSpPr>
        <p:spPr>
          <a:xfrm>
            <a:off x="8639199" y="1769081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F5E8-010B-7BAE-80E6-9C2432D379E4}"/>
              </a:ext>
            </a:extLst>
          </p:cNvPr>
          <p:cNvSpPr txBox="1"/>
          <p:nvPr/>
        </p:nvSpPr>
        <p:spPr>
          <a:xfrm>
            <a:off x="10399404" y="63363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4947CA-63FF-2F1C-4B06-9AF81AC68C9D}"/>
              </a:ext>
            </a:extLst>
          </p:cNvPr>
          <p:cNvSpPr txBox="1"/>
          <p:nvPr/>
        </p:nvSpPr>
        <p:spPr>
          <a:xfrm>
            <a:off x="10396602" y="373632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FD0125-7530-10CC-20A1-A0BCB73897C6}"/>
              </a:ext>
            </a:extLst>
          </p:cNvPr>
          <p:cNvSpPr txBox="1"/>
          <p:nvPr/>
        </p:nvSpPr>
        <p:spPr>
          <a:xfrm>
            <a:off x="8669348" y="4841165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179005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9580949" cy="489021"/>
          </a:xfrm>
        </p:spPr>
        <p:txBody>
          <a:bodyPr/>
          <a:lstStyle/>
          <a:p>
            <a:r>
              <a:rPr lang="da-DK" dirty="0"/>
              <a:t>Methods – Predicting energies of simulated surfaces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07FA7-CDA6-C86F-D2FF-D015046D7D62}"/>
              </a:ext>
            </a:extLst>
          </p:cNvPr>
          <p:cNvSpPr txBox="1"/>
          <p:nvPr/>
        </p:nvSpPr>
        <p:spPr>
          <a:xfrm>
            <a:off x="680224" y="147196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Simulating surface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BD880-1F8C-7CB0-0D08-D69A9C9A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" y="2739637"/>
            <a:ext cx="46355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4BD1A9-AE34-AFD8-3125-B1D34076E74B}"/>
              </a:ext>
            </a:extLst>
          </p:cNvPr>
          <p:cNvSpPr txBox="1"/>
          <p:nvPr/>
        </p:nvSpPr>
        <p:spPr>
          <a:xfrm>
            <a:off x="2054492" y="2121188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[Au, Ag]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95E627-62DC-B1AF-F8B8-CB3E8CA2C4BA}"/>
              </a:ext>
            </a:extLst>
          </p:cNvPr>
          <p:cNvCxnSpPr>
            <a:stCxn id="11" idx="2"/>
          </p:cNvCxnSpPr>
          <p:nvPr/>
        </p:nvCxnSpPr>
        <p:spPr>
          <a:xfrm flipH="1">
            <a:off x="2510706" y="2459742"/>
            <a:ext cx="1" cy="279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553D1A-3A28-66B6-EE21-6180AF6C2695}"/>
              </a:ext>
            </a:extLst>
          </p:cNvPr>
          <p:cNvSpPr txBox="1"/>
          <p:nvPr/>
        </p:nvSpPr>
        <p:spPr>
          <a:xfrm>
            <a:off x="4371343" y="2114161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[25, 75]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25F2D5-D305-2E1C-5C66-68C71E52FCB9}"/>
              </a:ext>
            </a:extLst>
          </p:cNvPr>
          <p:cNvCxnSpPr/>
          <p:nvPr/>
        </p:nvCxnSpPr>
        <p:spPr>
          <a:xfrm flipH="1">
            <a:off x="4809053" y="2422726"/>
            <a:ext cx="1" cy="279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2ECEA8-7B04-6A2F-A6E6-A1FA89754EF0}"/>
              </a:ext>
            </a:extLst>
          </p:cNvPr>
          <p:cNvSpPr txBox="1"/>
          <p:nvPr/>
        </p:nvSpPr>
        <p:spPr>
          <a:xfrm>
            <a:off x="3404631" y="212118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1000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BC0F4-284F-8E36-6703-C5ABDB55FFDA}"/>
              </a:ext>
            </a:extLst>
          </p:cNvPr>
          <p:cNvCxnSpPr>
            <a:cxnSpLocks/>
          </p:cNvCxnSpPr>
          <p:nvPr/>
        </p:nvCxnSpPr>
        <p:spPr>
          <a:xfrm flipH="1">
            <a:off x="3450277" y="2434438"/>
            <a:ext cx="209602" cy="268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3D40FA-8EEA-4AE8-DD7A-108792BB6738}"/>
              </a:ext>
            </a:extLst>
          </p:cNvPr>
          <p:cNvCxnSpPr>
            <a:cxnSpLocks/>
          </p:cNvCxnSpPr>
          <p:nvPr/>
        </p:nvCxnSpPr>
        <p:spPr>
          <a:xfrm>
            <a:off x="3787561" y="2441234"/>
            <a:ext cx="118930" cy="261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98C5ECF-5472-DDD7-8520-FA4005E14AE2}"/>
              </a:ext>
            </a:extLst>
          </p:cNvPr>
          <p:cNvSpPr>
            <a:spLocks noChangeAspect="1"/>
          </p:cNvSpPr>
          <p:nvPr/>
        </p:nvSpPr>
        <p:spPr>
          <a:xfrm>
            <a:off x="2896222" y="436997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F9BD8AA-D260-CFA3-382E-C68D1E021554}"/>
              </a:ext>
            </a:extLst>
          </p:cNvPr>
          <p:cNvSpPr>
            <a:spLocks noChangeAspect="1"/>
          </p:cNvSpPr>
          <p:nvPr/>
        </p:nvSpPr>
        <p:spPr>
          <a:xfrm>
            <a:off x="2549136" y="495212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201D86-2E0B-304E-12CA-4449F26BC45C}"/>
              </a:ext>
            </a:extLst>
          </p:cNvPr>
          <p:cNvSpPr>
            <a:spLocks noChangeAspect="1"/>
          </p:cNvSpPr>
          <p:nvPr/>
        </p:nvSpPr>
        <p:spPr>
          <a:xfrm>
            <a:off x="855748" y="547545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F7A990F-0219-C77B-AAA3-112692F6B304}"/>
              </a:ext>
            </a:extLst>
          </p:cNvPr>
          <p:cNvSpPr>
            <a:spLocks noChangeAspect="1"/>
          </p:cNvSpPr>
          <p:nvPr/>
        </p:nvSpPr>
        <p:spPr>
          <a:xfrm>
            <a:off x="2196757" y="554023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F0B4654-09DD-8C0B-7AB4-20AF24F0439D}"/>
              </a:ext>
            </a:extLst>
          </p:cNvPr>
          <p:cNvSpPr>
            <a:spLocks noChangeAspect="1"/>
          </p:cNvSpPr>
          <p:nvPr/>
        </p:nvSpPr>
        <p:spPr>
          <a:xfrm>
            <a:off x="3565785" y="439227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122E397-ABDA-2711-E635-028C2C582E61}"/>
              </a:ext>
            </a:extLst>
          </p:cNvPr>
          <p:cNvSpPr>
            <a:spLocks noChangeAspect="1"/>
          </p:cNvSpPr>
          <p:nvPr/>
        </p:nvSpPr>
        <p:spPr>
          <a:xfrm>
            <a:off x="4231161" y="440342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C93800-5102-7A8D-B704-AC6E6328404E}"/>
              </a:ext>
            </a:extLst>
          </p:cNvPr>
          <p:cNvSpPr>
            <a:spLocks noChangeAspect="1"/>
          </p:cNvSpPr>
          <p:nvPr/>
        </p:nvSpPr>
        <p:spPr>
          <a:xfrm>
            <a:off x="3884065" y="497438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1B721EF-B648-645B-6271-2A32B22CA2EF}"/>
              </a:ext>
            </a:extLst>
          </p:cNvPr>
          <p:cNvSpPr>
            <a:spLocks noChangeAspect="1"/>
          </p:cNvSpPr>
          <p:nvPr/>
        </p:nvSpPr>
        <p:spPr>
          <a:xfrm>
            <a:off x="3213235" y="49609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15CE6E-3731-3803-15A8-48CCB168773B}"/>
              </a:ext>
            </a:extLst>
          </p:cNvPr>
          <p:cNvSpPr>
            <a:spLocks noChangeAspect="1"/>
          </p:cNvSpPr>
          <p:nvPr/>
        </p:nvSpPr>
        <p:spPr>
          <a:xfrm>
            <a:off x="1890602" y="494511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D301F9B-287D-91AB-7CA5-5855EDDDBECA}"/>
              </a:ext>
            </a:extLst>
          </p:cNvPr>
          <p:cNvSpPr>
            <a:spLocks noChangeAspect="1"/>
          </p:cNvSpPr>
          <p:nvPr/>
        </p:nvSpPr>
        <p:spPr>
          <a:xfrm>
            <a:off x="1239702" y="490956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4609A37-776C-AB66-B393-57C32525A769}"/>
              </a:ext>
            </a:extLst>
          </p:cNvPr>
          <p:cNvSpPr>
            <a:spLocks noChangeAspect="1"/>
          </p:cNvSpPr>
          <p:nvPr/>
        </p:nvSpPr>
        <p:spPr>
          <a:xfrm>
            <a:off x="3528781" y="555649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E561950-2C0E-55C9-B77D-FD4CAF727807}"/>
              </a:ext>
            </a:extLst>
          </p:cNvPr>
          <p:cNvSpPr>
            <a:spLocks noChangeAspect="1"/>
          </p:cNvSpPr>
          <p:nvPr/>
        </p:nvSpPr>
        <p:spPr>
          <a:xfrm>
            <a:off x="2862769" y="554023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E60719-B73A-1B87-2BF4-F58663497DE9}"/>
              </a:ext>
            </a:extLst>
          </p:cNvPr>
          <p:cNvSpPr>
            <a:spLocks noChangeAspect="1"/>
          </p:cNvSpPr>
          <p:nvPr/>
        </p:nvSpPr>
        <p:spPr>
          <a:xfrm>
            <a:off x="1527072" y="552156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93B3656-C491-3E68-6639-AD4D51D9AB31}"/>
              </a:ext>
            </a:extLst>
          </p:cNvPr>
          <p:cNvSpPr>
            <a:spLocks noChangeAspect="1"/>
          </p:cNvSpPr>
          <p:nvPr/>
        </p:nvSpPr>
        <p:spPr>
          <a:xfrm>
            <a:off x="2222652" y="436114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EFC27E5-F9B6-0152-0489-47FBD7F8DE74}"/>
              </a:ext>
            </a:extLst>
          </p:cNvPr>
          <p:cNvSpPr>
            <a:spLocks noChangeAspect="1"/>
          </p:cNvSpPr>
          <p:nvPr/>
        </p:nvSpPr>
        <p:spPr>
          <a:xfrm>
            <a:off x="1549677" y="43325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82640F-717C-6B5B-6C0E-260F3A16529D}"/>
              </a:ext>
            </a:extLst>
          </p:cNvPr>
          <p:cNvCxnSpPr>
            <a:cxnSpLocks/>
          </p:cNvCxnSpPr>
          <p:nvPr/>
        </p:nvCxnSpPr>
        <p:spPr>
          <a:xfrm>
            <a:off x="3186502" y="3113712"/>
            <a:ext cx="0" cy="733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B360DDD-4E26-3DD1-398D-31AC46981538}"/>
              </a:ext>
            </a:extLst>
          </p:cNvPr>
          <p:cNvSpPr txBox="1"/>
          <p:nvPr/>
        </p:nvSpPr>
        <p:spPr>
          <a:xfrm>
            <a:off x="2228788" y="3983988"/>
            <a:ext cx="2378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b="1" dirty="0"/>
              <a:t>1st layer of surface </a:t>
            </a:r>
            <a:r>
              <a:rPr lang="da-DK" sz="1400" b="1" dirty="0" err="1"/>
              <a:t>shown</a:t>
            </a:r>
            <a:endParaRPr lang="da-DK" sz="1400" b="1" dirty="0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2753B31F-C10B-B119-E026-69BC9FB341BA}"/>
              </a:ext>
            </a:extLst>
          </p:cNvPr>
          <p:cNvSpPr>
            <a:spLocks noChangeAspect="1"/>
          </p:cNvSpPr>
          <p:nvPr/>
        </p:nvSpPr>
        <p:spPr>
          <a:xfrm rot="2717514">
            <a:off x="185783" y="3881035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9476308D-3C6B-FF2D-D3EA-E1884E734E22}"/>
              </a:ext>
            </a:extLst>
          </p:cNvPr>
          <p:cNvSpPr>
            <a:spLocks noChangeAspect="1"/>
          </p:cNvSpPr>
          <p:nvPr/>
        </p:nvSpPr>
        <p:spPr>
          <a:xfrm rot="2717514">
            <a:off x="172017" y="331626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8548598E-0928-EC13-AB7F-E7FE606C8283}"/>
              </a:ext>
            </a:extLst>
          </p:cNvPr>
          <p:cNvSpPr>
            <a:spLocks noChangeAspect="1"/>
          </p:cNvSpPr>
          <p:nvPr/>
        </p:nvSpPr>
        <p:spPr>
          <a:xfrm rot="2717514">
            <a:off x="3679736" y="490854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B22D084B-45C9-52B4-02B5-6272EC91D157}"/>
              </a:ext>
            </a:extLst>
          </p:cNvPr>
          <p:cNvSpPr>
            <a:spLocks noChangeAspect="1"/>
          </p:cNvSpPr>
          <p:nvPr/>
        </p:nvSpPr>
        <p:spPr>
          <a:xfrm rot="2717514">
            <a:off x="3028397" y="487254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2" name="Cross 81">
            <a:extLst>
              <a:ext uri="{FF2B5EF4-FFF2-40B4-BE49-F238E27FC236}">
                <a16:creationId xmlns:a16="http://schemas.microsoft.com/office/drawing/2014/main" id="{4A5AB980-915B-1453-692D-76EF0D728C36}"/>
              </a:ext>
            </a:extLst>
          </p:cNvPr>
          <p:cNvSpPr>
            <a:spLocks noChangeAspect="1"/>
          </p:cNvSpPr>
          <p:nvPr/>
        </p:nvSpPr>
        <p:spPr>
          <a:xfrm rot="2717514">
            <a:off x="2344317" y="488665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3" name="Cross 82">
            <a:extLst>
              <a:ext uri="{FF2B5EF4-FFF2-40B4-BE49-F238E27FC236}">
                <a16:creationId xmlns:a16="http://schemas.microsoft.com/office/drawing/2014/main" id="{A47F8311-F87E-F396-FAAF-2F7F7AAC0D20}"/>
              </a:ext>
            </a:extLst>
          </p:cNvPr>
          <p:cNvSpPr>
            <a:spLocks noChangeAspect="1"/>
          </p:cNvSpPr>
          <p:nvPr/>
        </p:nvSpPr>
        <p:spPr>
          <a:xfrm rot="2717514">
            <a:off x="1705098" y="488665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4" name="Cross 83">
            <a:extLst>
              <a:ext uri="{FF2B5EF4-FFF2-40B4-BE49-F238E27FC236}">
                <a16:creationId xmlns:a16="http://schemas.microsoft.com/office/drawing/2014/main" id="{0B3C4D05-2B72-E4F1-67E8-B2CC002C7EFF}"/>
              </a:ext>
            </a:extLst>
          </p:cNvPr>
          <p:cNvSpPr>
            <a:spLocks noChangeAspect="1"/>
          </p:cNvSpPr>
          <p:nvPr/>
        </p:nvSpPr>
        <p:spPr>
          <a:xfrm rot="2717514">
            <a:off x="3327246" y="548660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1B98E12E-D86C-A19C-6D3F-09D8EE6B93EB}"/>
              </a:ext>
            </a:extLst>
          </p:cNvPr>
          <p:cNvSpPr>
            <a:spLocks noChangeAspect="1"/>
          </p:cNvSpPr>
          <p:nvPr/>
        </p:nvSpPr>
        <p:spPr>
          <a:xfrm rot="2717514">
            <a:off x="2669394" y="5471982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6" name="Cross 85">
            <a:extLst>
              <a:ext uri="{FF2B5EF4-FFF2-40B4-BE49-F238E27FC236}">
                <a16:creationId xmlns:a16="http://schemas.microsoft.com/office/drawing/2014/main" id="{7631DB86-6E0A-3A24-27F0-3082D605D4C7}"/>
              </a:ext>
            </a:extLst>
          </p:cNvPr>
          <p:cNvSpPr>
            <a:spLocks noChangeAspect="1"/>
          </p:cNvSpPr>
          <p:nvPr/>
        </p:nvSpPr>
        <p:spPr>
          <a:xfrm rot="2717514">
            <a:off x="1351270" y="5432324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7" name="Cross 86">
            <a:extLst>
              <a:ext uri="{FF2B5EF4-FFF2-40B4-BE49-F238E27FC236}">
                <a16:creationId xmlns:a16="http://schemas.microsoft.com/office/drawing/2014/main" id="{969261A7-6549-F879-C4FD-07E1C8510697}"/>
              </a:ext>
            </a:extLst>
          </p:cNvPr>
          <p:cNvSpPr>
            <a:spLocks noChangeAspect="1"/>
          </p:cNvSpPr>
          <p:nvPr/>
        </p:nvSpPr>
        <p:spPr>
          <a:xfrm rot="2717514">
            <a:off x="1991649" y="545194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0" name="Cross 89">
            <a:extLst>
              <a:ext uri="{FF2B5EF4-FFF2-40B4-BE49-F238E27FC236}">
                <a16:creationId xmlns:a16="http://schemas.microsoft.com/office/drawing/2014/main" id="{87F85B36-3A72-B4A0-A6AB-A94202C5EE3B}"/>
              </a:ext>
            </a:extLst>
          </p:cNvPr>
          <p:cNvSpPr>
            <a:spLocks noChangeAspect="1"/>
          </p:cNvSpPr>
          <p:nvPr/>
        </p:nvSpPr>
        <p:spPr>
          <a:xfrm rot="2717514">
            <a:off x="2335944" y="566448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Cross 90">
            <a:extLst>
              <a:ext uri="{FF2B5EF4-FFF2-40B4-BE49-F238E27FC236}">
                <a16:creationId xmlns:a16="http://schemas.microsoft.com/office/drawing/2014/main" id="{F196E0C6-D95D-C414-798D-7E56B0CED89F}"/>
              </a:ext>
            </a:extLst>
          </p:cNvPr>
          <p:cNvSpPr>
            <a:spLocks noChangeAspect="1"/>
          </p:cNvSpPr>
          <p:nvPr/>
        </p:nvSpPr>
        <p:spPr>
          <a:xfrm rot="2717514">
            <a:off x="2993413" y="568074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Cross 91">
            <a:extLst>
              <a:ext uri="{FF2B5EF4-FFF2-40B4-BE49-F238E27FC236}">
                <a16:creationId xmlns:a16="http://schemas.microsoft.com/office/drawing/2014/main" id="{EC1886ED-18B1-B9B4-1E84-7D17D083E2BC}"/>
              </a:ext>
            </a:extLst>
          </p:cNvPr>
          <p:cNvSpPr>
            <a:spLocks noChangeAspect="1"/>
          </p:cNvSpPr>
          <p:nvPr/>
        </p:nvSpPr>
        <p:spPr>
          <a:xfrm rot="2717514">
            <a:off x="3660372" y="5680750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DEA89158-0FE1-4231-D41F-6EB4BC601671}"/>
              </a:ext>
            </a:extLst>
          </p:cNvPr>
          <p:cNvSpPr>
            <a:spLocks noChangeAspect="1"/>
          </p:cNvSpPr>
          <p:nvPr/>
        </p:nvSpPr>
        <p:spPr>
          <a:xfrm rot="2717514">
            <a:off x="4022641" y="5095840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88F8463F-C839-4F2C-3CA0-18A8F0395C5F}"/>
              </a:ext>
            </a:extLst>
          </p:cNvPr>
          <p:cNvSpPr>
            <a:spLocks noChangeAspect="1"/>
          </p:cNvSpPr>
          <p:nvPr/>
        </p:nvSpPr>
        <p:spPr>
          <a:xfrm rot="2717514">
            <a:off x="3375175" y="5092401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CDA27D24-4F40-8D0D-CD4A-5A6E9A6FB975}"/>
              </a:ext>
            </a:extLst>
          </p:cNvPr>
          <p:cNvSpPr>
            <a:spLocks noChangeAspect="1"/>
          </p:cNvSpPr>
          <p:nvPr/>
        </p:nvSpPr>
        <p:spPr>
          <a:xfrm rot="2717514">
            <a:off x="2698360" y="507536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20682199-E019-43E7-4087-E858F48790EC}"/>
              </a:ext>
            </a:extLst>
          </p:cNvPr>
          <p:cNvSpPr>
            <a:spLocks noChangeAspect="1"/>
          </p:cNvSpPr>
          <p:nvPr/>
        </p:nvSpPr>
        <p:spPr>
          <a:xfrm rot="2717514">
            <a:off x="2012475" y="506537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377F245D-7DAD-48F6-3758-58D296E99F38}"/>
              </a:ext>
            </a:extLst>
          </p:cNvPr>
          <p:cNvSpPr>
            <a:spLocks noChangeAspect="1"/>
          </p:cNvSpPr>
          <p:nvPr/>
        </p:nvSpPr>
        <p:spPr>
          <a:xfrm rot="2717514">
            <a:off x="1375771" y="503580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71620326-FF70-4D4C-3AD3-06036C9A71EB}"/>
              </a:ext>
            </a:extLst>
          </p:cNvPr>
          <p:cNvSpPr>
            <a:spLocks noChangeAspect="1"/>
          </p:cNvSpPr>
          <p:nvPr/>
        </p:nvSpPr>
        <p:spPr>
          <a:xfrm rot="2717514">
            <a:off x="4371285" y="455983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66BF7E50-5FB4-A4EB-5AE6-7406841BA490}"/>
              </a:ext>
            </a:extLst>
          </p:cNvPr>
          <p:cNvSpPr>
            <a:spLocks noChangeAspect="1"/>
          </p:cNvSpPr>
          <p:nvPr/>
        </p:nvSpPr>
        <p:spPr>
          <a:xfrm rot="2717514">
            <a:off x="3673600" y="453825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0" name="Cross 99">
            <a:extLst>
              <a:ext uri="{FF2B5EF4-FFF2-40B4-BE49-F238E27FC236}">
                <a16:creationId xmlns:a16="http://schemas.microsoft.com/office/drawing/2014/main" id="{2D233D1F-3444-03F1-A068-3B7678327AC7}"/>
              </a:ext>
            </a:extLst>
          </p:cNvPr>
          <p:cNvSpPr>
            <a:spLocks noChangeAspect="1"/>
          </p:cNvSpPr>
          <p:nvPr/>
        </p:nvSpPr>
        <p:spPr>
          <a:xfrm rot="2717514">
            <a:off x="3026134" y="4512595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1" name="Cross 100">
            <a:extLst>
              <a:ext uri="{FF2B5EF4-FFF2-40B4-BE49-F238E27FC236}">
                <a16:creationId xmlns:a16="http://schemas.microsoft.com/office/drawing/2014/main" id="{E04BBF61-28C8-E1F8-EDEF-875C8F374449}"/>
              </a:ext>
            </a:extLst>
          </p:cNvPr>
          <p:cNvSpPr>
            <a:spLocks noChangeAspect="1"/>
          </p:cNvSpPr>
          <p:nvPr/>
        </p:nvSpPr>
        <p:spPr>
          <a:xfrm rot="2717514">
            <a:off x="2362558" y="448651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2" name="Cross 101">
            <a:extLst>
              <a:ext uri="{FF2B5EF4-FFF2-40B4-BE49-F238E27FC236}">
                <a16:creationId xmlns:a16="http://schemas.microsoft.com/office/drawing/2014/main" id="{C428F4F6-C5BF-9BC1-B459-F8656264559A}"/>
              </a:ext>
            </a:extLst>
          </p:cNvPr>
          <p:cNvSpPr>
            <a:spLocks noChangeAspect="1"/>
          </p:cNvSpPr>
          <p:nvPr/>
        </p:nvSpPr>
        <p:spPr>
          <a:xfrm rot="2717514">
            <a:off x="1674095" y="4462333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0D99EA2A-7467-A085-2901-2A1E6F0A6206}"/>
              </a:ext>
            </a:extLst>
          </p:cNvPr>
          <p:cNvSpPr>
            <a:spLocks noChangeAspect="1"/>
          </p:cNvSpPr>
          <p:nvPr/>
        </p:nvSpPr>
        <p:spPr>
          <a:xfrm rot="2717514">
            <a:off x="993339" y="5622742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949BFA66-C018-0E03-560E-EDC3CE034731}"/>
              </a:ext>
            </a:extLst>
          </p:cNvPr>
          <p:cNvSpPr>
            <a:spLocks noChangeAspect="1"/>
          </p:cNvSpPr>
          <p:nvPr/>
        </p:nvSpPr>
        <p:spPr>
          <a:xfrm rot="2717514">
            <a:off x="1660901" y="5637688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D55B0-6475-60B3-C04A-FB1BAE3DB880}"/>
              </a:ext>
            </a:extLst>
          </p:cNvPr>
          <p:cNvSpPr txBox="1"/>
          <p:nvPr/>
        </p:nvSpPr>
        <p:spPr>
          <a:xfrm>
            <a:off x="454107" y="333885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= hollow FCC site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5993709-423E-1E54-CF56-128DF252A548}"/>
              </a:ext>
            </a:extLst>
          </p:cNvPr>
          <p:cNvSpPr txBox="1"/>
          <p:nvPr/>
        </p:nvSpPr>
        <p:spPr>
          <a:xfrm>
            <a:off x="454107" y="3892343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= on-top site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F10591E-3716-C466-E5C0-543B6042B133}"/>
              </a:ext>
            </a:extLst>
          </p:cNvPr>
          <p:cNvCxnSpPr>
            <a:cxnSpLocks/>
          </p:cNvCxnSpPr>
          <p:nvPr/>
        </p:nvCxnSpPr>
        <p:spPr>
          <a:xfrm>
            <a:off x="4878628" y="5330310"/>
            <a:ext cx="16448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F3D57DC-D295-0D81-9693-B9332B36C09F}"/>
              </a:ext>
            </a:extLst>
          </p:cNvPr>
          <p:cNvSpPr txBox="1"/>
          <p:nvPr/>
        </p:nvSpPr>
        <p:spPr>
          <a:xfrm>
            <a:off x="4959498" y="5034415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Feature vectors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EB6F03D5-A275-E147-E3FB-86D35806BCBD}"/>
              </a:ext>
            </a:extLst>
          </p:cNvPr>
          <p:cNvSpPr/>
          <p:nvPr/>
        </p:nvSpPr>
        <p:spPr>
          <a:xfrm>
            <a:off x="6577393" y="4873110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E056CA1-1E55-4306-505C-404458715FB5}"/>
              </a:ext>
            </a:extLst>
          </p:cNvPr>
          <p:cNvCxnSpPr>
            <a:cxnSpLocks/>
          </p:cNvCxnSpPr>
          <p:nvPr/>
        </p:nvCxnSpPr>
        <p:spPr>
          <a:xfrm flipV="1">
            <a:off x="7346827" y="4137876"/>
            <a:ext cx="1473788" cy="598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2E3BC94-1E97-2C5F-D682-412A818D0892}"/>
              </a:ext>
            </a:extLst>
          </p:cNvPr>
          <p:cNvSpPr txBox="1"/>
          <p:nvPr/>
        </p:nvSpPr>
        <p:spPr>
          <a:xfrm rot="20257425">
            <a:off x="7069486" y="4173403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Predicted energies</a:t>
            </a:r>
          </a:p>
        </p:txBody>
      </p:sp>
      <p:pic>
        <p:nvPicPr>
          <p:cNvPr id="118" name="Picture 117" descr="Chart&#10;&#10;Description automatically generated">
            <a:extLst>
              <a:ext uri="{FF2B5EF4-FFF2-40B4-BE49-F238E27FC236}">
                <a16:creationId xmlns:a16="http://schemas.microsoft.com/office/drawing/2014/main" id="{C5ADDDD4-2648-9EEF-983D-C77415D7D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58" r="-1" b="48049"/>
          <a:stretch/>
        </p:blipFill>
        <p:spPr>
          <a:xfrm>
            <a:off x="8735724" y="1445002"/>
            <a:ext cx="3186773" cy="2644968"/>
          </a:xfrm>
          <a:prstGeom prst="rect">
            <a:avLst/>
          </a:prstGeom>
        </p:spPr>
      </p:pic>
      <p:sp>
        <p:nvSpPr>
          <p:cNvPr id="119" name="Cross 118">
            <a:extLst>
              <a:ext uri="{FF2B5EF4-FFF2-40B4-BE49-F238E27FC236}">
                <a16:creationId xmlns:a16="http://schemas.microsoft.com/office/drawing/2014/main" id="{7563CBAC-CDDF-8487-F100-E297A97CD7C2}"/>
              </a:ext>
            </a:extLst>
          </p:cNvPr>
          <p:cNvSpPr>
            <a:spLocks noChangeAspect="1"/>
          </p:cNvSpPr>
          <p:nvPr/>
        </p:nvSpPr>
        <p:spPr>
          <a:xfrm rot="2717514">
            <a:off x="4019424" y="428976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0" name="Cross 119">
            <a:extLst>
              <a:ext uri="{FF2B5EF4-FFF2-40B4-BE49-F238E27FC236}">
                <a16:creationId xmlns:a16="http://schemas.microsoft.com/office/drawing/2014/main" id="{F049196F-E5D6-4F93-FC6C-C7BF11BBCCBC}"/>
              </a:ext>
            </a:extLst>
          </p:cNvPr>
          <p:cNvSpPr>
            <a:spLocks noChangeAspect="1"/>
          </p:cNvSpPr>
          <p:nvPr/>
        </p:nvSpPr>
        <p:spPr>
          <a:xfrm rot="2717514">
            <a:off x="3368085" y="425376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1" name="Cross 120">
            <a:extLst>
              <a:ext uri="{FF2B5EF4-FFF2-40B4-BE49-F238E27FC236}">
                <a16:creationId xmlns:a16="http://schemas.microsoft.com/office/drawing/2014/main" id="{AE329E61-CD36-060A-1E31-CD5275A81F0E}"/>
              </a:ext>
            </a:extLst>
          </p:cNvPr>
          <p:cNvSpPr>
            <a:spLocks noChangeAspect="1"/>
          </p:cNvSpPr>
          <p:nvPr/>
        </p:nvSpPr>
        <p:spPr>
          <a:xfrm rot="2717514">
            <a:off x="2684005" y="426787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2" name="Cross 121">
            <a:extLst>
              <a:ext uri="{FF2B5EF4-FFF2-40B4-BE49-F238E27FC236}">
                <a16:creationId xmlns:a16="http://schemas.microsoft.com/office/drawing/2014/main" id="{FCBF1F31-4487-EA97-C8D6-58E60C021F69}"/>
              </a:ext>
            </a:extLst>
          </p:cNvPr>
          <p:cNvSpPr>
            <a:spLocks noChangeAspect="1"/>
          </p:cNvSpPr>
          <p:nvPr/>
        </p:nvSpPr>
        <p:spPr>
          <a:xfrm rot="2717514">
            <a:off x="2044786" y="426787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022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9580949" cy="489021"/>
          </a:xfrm>
        </p:spPr>
        <p:txBody>
          <a:bodyPr/>
          <a:lstStyle/>
          <a:p>
            <a:r>
              <a:rPr lang="da-DK" dirty="0"/>
              <a:t>Methods – Predicting energies of simulated surfaces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07FA7-CDA6-C86F-D2FF-D015046D7D62}"/>
              </a:ext>
            </a:extLst>
          </p:cNvPr>
          <p:cNvSpPr txBox="1"/>
          <p:nvPr/>
        </p:nvSpPr>
        <p:spPr>
          <a:xfrm>
            <a:off x="1165459" y="3375243"/>
            <a:ext cx="114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Choose</a:t>
            </a:r>
            <a:r>
              <a:rPr lang="da-DK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Metals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Size</a:t>
            </a:r>
            <a:endParaRPr lang="da-DK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CF8E046-3660-A7BF-4CCE-3D10C0630057}"/>
              </a:ext>
            </a:extLst>
          </p:cNvPr>
          <p:cNvCxnSpPr>
            <a:cxnSpLocks/>
          </p:cNvCxnSpPr>
          <p:nvPr/>
        </p:nvCxnSpPr>
        <p:spPr>
          <a:xfrm flipV="1">
            <a:off x="2732049" y="3963527"/>
            <a:ext cx="1013543" cy="11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32AA32-FE30-7023-1B56-34D5F031A18F}"/>
              </a:ext>
            </a:extLst>
          </p:cNvPr>
          <p:cNvSpPr/>
          <p:nvPr/>
        </p:nvSpPr>
        <p:spPr>
          <a:xfrm>
            <a:off x="4033024" y="2832412"/>
            <a:ext cx="2167053" cy="2285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Simulate</a:t>
            </a:r>
            <a:r>
              <a:rPr lang="da-DK" dirty="0"/>
              <a:t> surface</a:t>
            </a:r>
          </a:p>
          <a:p>
            <a:pPr algn="ctr"/>
            <a:r>
              <a:rPr lang="da-DK" dirty="0"/>
              <a:t>Feature vectors</a:t>
            </a:r>
          </a:p>
          <a:p>
            <a:pPr algn="ctr"/>
            <a:r>
              <a:rPr lang="da-DK" dirty="0" err="1"/>
              <a:t>Predict</a:t>
            </a:r>
            <a:r>
              <a:rPr lang="da-DK" dirty="0"/>
              <a:t> energies</a:t>
            </a:r>
          </a:p>
          <a:p>
            <a:pPr algn="ctr"/>
            <a:r>
              <a:rPr lang="da-DK" dirty="0"/>
              <a:t>Plotting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97F88D-02E7-F35F-9E09-3A4F7F49E70B}"/>
              </a:ext>
            </a:extLst>
          </p:cNvPr>
          <p:cNvCxnSpPr>
            <a:cxnSpLocks/>
          </p:cNvCxnSpPr>
          <p:nvPr/>
        </p:nvCxnSpPr>
        <p:spPr>
          <a:xfrm>
            <a:off x="6412562" y="3937506"/>
            <a:ext cx="936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78270499-23D7-EB65-7C85-F1B1CA79C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66" b="48653"/>
          <a:stretch/>
        </p:blipFill>
        <p:spPr>
          <a:xfrm>
            <a:off x="7646757" y="2396359"/>
            <a:ext cx="3663452" cy="30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1060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1625</Words>
  <Application>Microsoft Macintosh PowerPoint</Application>
  <PresentationFormat>Widescreen</PresentationFormat>
  <Paragraphs>428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CMMI10</vt:lpstr>
      <vt:lpstr>CMR10</vt:lpstr>
      <vt:lpstr>CMR17</vt:lpstr>
      <vt:lpstr>CMTI10</vt:lpstr>
      <vt:lpstr>Microsoft New Tai Lue</vt:lpstr>
      <vt:lpstr>Brugerdefineret design</vt:lpstr>
      <vt:lpstr>PowerPoint Presentation</vt:lpstr>
      <vt:lpstr>Oversigt</vt:lpstr>
      <vt:lpstr>Oversigt</vt:lpstr>
      <vt:lpstr>Introduction – Reactions </vt:lpstr>
      <vt:lpstr>Introduction – DFT data </vt:lpstr>
      <vt:lpstr>Oversigt</vt:lpstr>
      <vt:lpstr>Methods – Predicting binding energies </vt:lpstr>
      <vt:lpstr>Methods – Predicting energies of simulated surfaces </vt:lpstr>
      <vt:lpstr>Methods – Predicting energies of simulated surfaces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Simulating surface adsorbates while varying voltage  </vt:lpstr>
      <vt:lpstr>Methods – Simulating surface adsorbates while varying voltage  </vt:lpstr>
      <vt:lpstr>Methods – Simulating surface adsorbates while varying voltage</vt:lpstr>
      <vt:lpstr>Methods – Simulating surface adsorbates while varying voltage</vt:lpstr>
      <vt:lpstr>Methods – Modelling hysteresis and steric hindrance</vt:lpstr>
      <vt:lpstr>Oversigt</vt:lpstr>
      <vt:lpstr>Results - Predicting binding energies of adsorbates</vt:lpstr>
      <vt:lpstr>Results - Predicting binding energies of adsorbates</vt:lpstr>
      <vt:lpstr>Results - Predicting binding energies of adsorbates</vt:lpstr>
      <vt:lpstr>Results - Predicting energies of simulated surfaces</vt:lpstr>
      <vt:lpstr>Results - Predicting energies of simulated surfaces</vt:lpstr>
      <vt:lpstr>Results - Predicting energies of simulated surfaces</vt:lpstr>
      <vt:lpstr>Results - Predicting energies of simulated surfaces</vt:lpstr>
      <vt:lpstr>Results - Predicting energies of simulated surfaces</vt:lpstr>
      <vt:lpstr>Results - Predicting energies of simulated surfaces</vt:lpstr>
      <vt:lpstr>Results - Surface binding energies to voltammogram</vt:lpstr>
      <vt:lpstr>Results - Surface binding energies to voltammogram</vt:lpstr>
      <vt:lpstr>Results - Surface binding energies to voltammogram</vt:lpstr>
      <vt:lpstr>Results - Surface binding energies to voltammogram</vt:lpstr>
      <vt:lpstr>Results - Surface binding energies to voltammogram</vt:lpstr>
      <vt:lpstr>Results - Surface binding energies to voltammogram</vt:lpstr>
      <vt:lpstr>Results: Simulating surface adsorbates while varying voltage  </vt:lpstr>
      <vt:lpstr>Results: Simulating surface adsorbates while varying voltage  </vt:lpstr>
      <vt:lpstr>Results: Simulating surface adsorbates while varying voltage  </vt:lpstr>
      <vt:lpstr>Oversigt</vt:lpstr>
      <vt:lpstr>Conclusion</vt:lpstr>
      <vt:lpstr>Further work</vt:lpstr>
      <vt:lpstr>Comparison to experimental CV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2023-01-26T15:16:30Z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2023-01-23T19:31:57Z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17c61381-43d7-48ee-8429-1c705a20b766</vt:lpwstr>
  </property>
  <property fmtid="{D5CDD505-2E9C-101B-9397-08002B2CF9AE}" pid="9" name="MSIP_Label_6a2630e2-1ac5-455e-8217-0156b1936a76_ContentBits">
    <vt:lpwstr>0</vt:lpwstr>
  </property>
</Properties>
</file>